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0"/>
  </p:notesMasterIdLst>
  <p:sldIdLst>
    <p:sldId id="344" r:id="rId2"/>
    <p:sldId id="377" r:id="rId3"/>
    <p:sldId id="348" r:id="rId4"/>
    <p:sldId id="349" r:id="rId5"/>
    <p:sldId id="364" r:id="rId6"/>
    <p:sldId id="365" r:id="rId7"/>
    <p:sldId id="366" r:id="rId8"/>
    <p:sldId id="351" r:id="rId9"/>
    <p:sldId id="367" r:id="rId10"/>
    <p:sldId id="368" r:id="rId11"/>
    <p:sldId id="369" r:id="rId12"/>
    <p:sldId id="376" r:id="rId13"/>
    <p:sldId id="350" r:id="rId14"/>
    <p:sldId id="370" r:id="rId15"/>
    <p:sldId id="371" r:id="rId16"/>
    <p:sldId id="373" r:id="rId17"/>
    <p:sldId id="353" r:id="rId18"/>
    <p:sldId id="374" r:id="rId19"/>
  </p:sldIdLst>
  <p:sldSz cx="9144000" cy="5143500" type="screen16x9"/>
  <p:notesSz cx="6858000" cy="9144000"/>
  <p:embeddedFontLst>
    <p:embeddedFont>
      <p:font typeface="DM Sans" pitchFamily="2" charset="0"/>
      <p:regular r:id="rId21"/>
      <p:bold r:id="rId22"/>
      <p:italic r:id="rId23"/>
      <p:boldItalic r:id="rId24"/>
    </p:embeddedFont>
    <p:embeddedFont>
      <p:font typeface="Khmer OS" panose="02000500000000020004" pitchFamily="2" charset="0"/>
      <p:regular r:id="rId25"/>
      <p:bold r:id="rId26"/>
      <p:italic r:id="rId27"/>
      <p:boldItalic r:id="rId28"/>
    </p:embeddedFont>
    <p:embeddedFont>
      <p:font typeface="Krona One" panose="020B0604020202020204" charset="0"/>
      <p:regular r:id="rId29"/>
    </p:embeddedFont>
    <p:embeddedFont>
      <p:font typeface="Nokora" panose="020B0604020202020204" charset="0"/>
      <p:regular r:id="rId30"/>
      <p:bold r:id="rId31"/>
    </p:embeddedFont>
    <p:embeddedFont>
      <p:font typeface="Poppins"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2F2"/>
    <a:srgbClr val="E54C21"/>
    <a:srgbClr val="5DD1B7"/>
    <a:srgbClr val="899BD3"/>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EA9722-4DCD-451E-B4E5-739DBF6CAE37}">
  <a:tblStyle styleId="{55EA9722-4DCD-451E-B4E5-739DBF6CAE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5111" autoAdjust="0"/>
  </p:normalViewPr>
  <p:slideViewPr>
    <p:cSldViewPr snapToGrid="0">
      <p:cViewPr varScale="1">
        <p:scale>
          <a:sx n="107" d="100"/>
          <a:sy n="107" d="100"/>
        </p:scale>
        <p:origin x="893" y="77"/>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62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06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9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a:extLst>
            <a:ext uri="{FF2B5EF4-FFF2-40B4-BE49-F238E27FC236}">
              <a16:creationId xmlns:a16="http://schemas.microsoft.com/office/drawing/2014/main" id="{293123D8-1473-D517-C108-E241DF54584C}"/>
            </a:ext>
          </a:extLst>
        </p:cNvPr>
        <p:cNvGrpSpPr/>
        <p:nvPr/>
      </p:nvGrpSpPr>
      <p:grpSpPr>
        <a:xfrm>
          <a:off x="0" y="0"/>
          <a:ext cx="0" cy="0"/>
          <a:chOff x="0" y="0"/>
          <a:chExt cx="0" cy="0"/>
        </a:xfrm>
      </p:grpSpPr>
      <p:sp>
        <p:nvSpPr>
          <p:cNvPr id="686" name="Google Shape;686;g99f2f57a71_0_0:notes">
            <a:extLst>
              <a:ext uri="{FF2B5EF4-FFF2-40B4-BE49-F238E27FC236}">
                <a16:creationId xmlns:a16="http://schemas.microsoft.com/office/drawing/2014/main" id="{B0921AF6-CD21-8004-5DB4-724AFD6945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a:extLst>
              <a:ext uri="{FF2B5EF4-FFF2-40B4-BE49-F238E27FC236}">
                <a16:creationId xmlns:a16="http://schemas.microsoft.com/office/drawing/2014/main" id="{D95932E3-78E1-282B-C44D-4EE8DC80AF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0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11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190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7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88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83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39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a:extLst>
            <a:ext uri="{FF2B5EF4-FFF2-40B4-BE49-F238E27FC236}">
              <a16:creationId xmlns:a16="http://schemas.microsoft.com/office/drawing/2014/main" id="{A41AFE48-30A9-5EB4-9410-3C4E8533E6C1}"/>
            </a:ext>
          </a:extLst>
        </p:cNvPr>
        <p:cNvGrpSpPr/>
        <p:nvPr/>
      </p:nvGrpSpPr>
      <p:grpSpPr>
        <a:xfrm>
          <a:off x="0" y="0"/>
          <a:ext cx="0" cy="0"/>
          <a:chOff x="0" y="0"/>
          <a:chExt cx="0" cy="0"/>
        </a:xfrm>
      </p:grpSpPr>
      <p:sp>
        <p:nvSpPr>
          <p:cNvPr id="686" name="Google Shape;686;g99f2f57a71_0_0:notes">
            <a:extLst>
              <a:ext uri="{FF2B5EF4-FFF2-40B4-BE49-F238E27FC236}">
                <a16:creationId xmlns:a16="http://schemas.microsoft.com/office/drawing/2014/main" id="{1710C528-FED9-DD00-054F-B328947DEA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a:extLst>
              <a:ext uri="{FF2B5EF4-FFF2-40B4-BE49-F238E27FC236}">
                <a16:creationId xmlns:a16="http://schemas.microsoft.com/office/drawing/2014/main" id="{A811D670-0EC7-5D01-E3AD-7F10710032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071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7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79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00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86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765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22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47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grpSp>
        <p:nvGrpSpPr>
          <p:cNvPr id="147" name="Google Shape;147;p6"/>
          <p:cNvGrpSpPr/>
          <p:nvPr/>
        </p:nvGrpSpPr>
        <p:grpSpPr>
          <a:xfrm rot="-4540000">
            <a:off x="7997826" y="4121513"/>
            <a:ext cx="956371" cy="1530932"/>
            <a:chOff x="3228975" y="1023575"/>
            <a:chExt cx="517625" cy="828600"/>
          </a:xfrm>
        </p:grpSpPr>
        <p:sp>
          <p:nvSpPr>
            <p:cNvPr id="148" name="Google Shape;148;p6"/>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rgbClr val="FE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6"/>
          <p:cNvGrpSpPr/>
          <p:nvPr/>
        </p:nvGrpSpPr>
        <p:grpSpPr>
          <a:xfrm rot="-2321608">
            <a:off x="8671651" y="3836164"/>
            <a:ext cx="949298" cy="1519610"/>
            <a:chOff x="3228975" y="1023575"/>
            <a:chExt cx="517625" cy="828600"/>
          </a:xfrm>
        </p:grpSpPr>
        <p:sp>
          <p:nvSpPr>
            <p:cNvPr id="151" name="Google Shape;151;p6"/>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6"/>
          <p:cNvGrpSpPr/>
          <p:nvPr/>
        </p:nvGrpSpPr>
        <p:grpSpPr>
          <a:xfrm rot="6260000">
            <a:off x="233329" y="-529679"/>
            <a:ext cx="956371" cy="1530932"/>
            <a:chOff x="3228975" y="1023575"/>
            <a:chExt cx="517625" cy="828600"/>
          </a:xfrm>
        </p:grpSpPr>
        <p:sp>
          <p:nvSpPr>
            <p:cNvPr id="154" name="Google Shape;154;p6"/>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rgbClr val="FE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6"/>
          <p:cNvGrpSpPr/>
          <p:nvPr/>
        </p:nvGrpSpPr>
        <p:grpSpPr>
          <a:xfrm rot="8478392">
            <a:off x="-433423" y="-233008"/>
            <a:ext cx="949298" cy="1519610"/>
            <a:chOff x="3228975" y="1023575"/>
            <a:chExt cx="517625" cy="828600"/>
          </a:xfrm>
        </p:grpSpPr>
        <p:sp>
          <p:nvSpPr>
            <p:cNvPr id="157" name="Google Shape;157;p6"/>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6"/>
          <p:cNvSpPr/>
          <p:nvPr/>
        </p:nvSpPr>
        <p:spPr>
          <a:xfrm>
            <a:off x="363600" y="179400"/>
            <a:ext cx="8416800" cy="4784700"/>
          </a:xfrm>
          <a:prstGeom prst="roundRect">
            <a:avLst>
              <a:gd name="adj" fmla="val 4959"/>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6"/>
          <p:cNvSpPr txBox="1">
            <a:spLocks noGrp="1"/>
          </p:cNvSpPr>
          <p:nvPr>
            <p:ph type="title"/>
          </p:nvPr>
        </p:nvSpPr>
        <p:spPr>
          <a:xfrm>
            <a:off x="720000" y="69498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82"/>
        <p:cNvGrpSpPr/>
        <p:nvPr/>
      </p:nvGrpSpPr>
      <p:grpSpPr>
        <a:xfrm>
          <a:off x="0" y="0"/>
          <a:ext cx="0" cy="0"/>
          <a:chOff x="0" y="0"/>
          <a:chExt cx="0" cy="0"/>
        </a:xfrm>
      </p:grpSpPr>
      <p:sp>
        <p:nvSpPr>
          <p:cNvPr id="583" name="Google Shape;583;p28"/>
          <p:cNvSpPr/>
          <p:nvPr/>
        </p:nvSpPr>
        <p:spPr>
          <a:xfrm rot="-900381">
            <a:off x="-2057681" y="-853725"/>
            <a:ext cx="4612328" cy="2882664"/>
          </a:xfrm>
          <a:custGeom>
            <a:avLst/>
            <a:gdLst/>
            <a:ahLst/>
            <a:cxnLst/>
            <a:rect l="l" t="t" r="r" b="b"/>
            <a:pathLst>
              <a:path w="52460" h="32788" extrusionOk="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8"/>
          <p:cNvGrpSpPr/>
          <p:nvPr/>
        </p:nvGrpSpPr>
        <p:grpSpPr>
          <a:xfrm rot="-4539985">
            <a:off x="7511657" y="3804911"/>
            <a:ext cx="1328107" cy="2125917"/>
            <a:chOff x="3228975" y="1023575"/>
            <a:chExt cx="517625" cy="828600"/>
          </a:xfrm>
        </p:grpSpPr>
        <p:sp>
          <p:nvSpPr>
            <p:cNvPr id="585" name="Google Shape;585;p28"/>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8"/>
          <p:cNvGrpSpPr/>
          <p:nvPr/>
        </p:nvGrpSpPr>
        <p:grpSpPr>
          <a:xfrm rot="-1172093">
            <a:off x="8628208" y="3341661"/>
            <a:ext cx="1318287" cy="2110277"/>
            <a:chOff x="3228975" y="1023575"/>
            <a:chExt cx="517625" cy="828600"/>
          </a:xfrm>
        </p:grpSpPr>
        <p:sp>
          <p:nvSpPr>
            <p:cNvPr id="588" name="Google Shape;588;p28"/>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8"/>
          <p:cNvGrpSpPr/>
          <p:nvPr/>
        </p:nvGrpSpPr>
        <p:grpSpPr>
          <a:xfrm rot="4539985" flipH="1">
            <a:off x="304228" y="3804911"/>
            <a:ext cx="1328107" cy="2125917"/>
            <a:chOff x="3228975" y="1023575"/>
            <a:chExt cx="517625" cy="828600"/>
          </a:xfrm>
        </p:grpSpPr>
        <p:sp>
          <p:nvSpPr>
            <p:cNvPr id="591" name="Google Shape;591;p28"/>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8"/>
          <p:cNvGrpSpPr/>
          <p:nvPr/>
        </p:nvGrpSpPr>
        <p:grpSpPr>
          <a:xfrm rot="1172093" flipH="1">
            <a:off x="-802503" y="3341661"/>
            <a:ext cx="1318287" cy="2110277"/>
            <a:chOff x="3228975" y="1023575"/>
            <a:chExt cx="517625" cy="828600"/>
          </a:xfrm>
        </p:grpSpPr>
        <p:sp>
          <p:nvSpPr>
            <p:cNvPr id="594" name="Google Shape;594;p28"/>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8"/>
          <p:cNvSpPr/>
          <p:nvPr/>
        </p:nvSpPr>
        <p:spPr>
          <a:xfrm rot="4068118">
            <a:off x="6589468" y="-853716"/>
            <a:ext cx="4612358" cy="2882644"/>
          </a:xfrm>
          <a:custGeom>
            <a:avLst/>
            <a:gdLst/>
            <a:ahLst/>
            <a:cxnLst/>
            <a:rect l="l" t="t" r="r" b="b"/>
            <a:pathLst>
              <a:path w="52460" h="32788" extrusionOk="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97"/>
        <p:cNvGrpSpPr/>
        <p:nvPr/>
      </p:nvGrpSpPr>
      <p:grpSpPr>
        <a:xfrm>
          <a:off x="0" y="0"/>
          <a:ext cx="0" cy="0"/>
          <a:chOff x="0" y="0"/>
          <a:chExt cx="0" cy="0"/>
        </a:xfrm>
      </p:grpSpPr>
      <p:grpSp>
        <p:nvGrpSpPr>
          <p:cNvPr id="598" name="Google Shape;598;p29"/>
          <p:cNvGrpSpPr/>
          <p:nvPr/>
        </p:nvGrpSpPr>
        <p:grpSpPr>
          <a:xfrm rot="-6260015" flipH="1">
            <a:off x="2980640" y="-436178"/>
            <a:ext cx="1328107" cy="2125917"/>
            <a:chOff x="3228975" y="1023575"/>
            <a:chExt cx="517625" cy="828600"/>
          </a:xfrm>
        </p:grpSpPr>
        <p:sp>
          <p:nvSpPr>
            <p:cNvPr id="599" name="Google Shape;599;p29"/>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29"/>
          <p:cNvGrpSpPr/>
          <p:nvPr/>
        </p:nvGrpSpPr>
        <p:grpSpPr>
          <a:xfrm rot="6260015">
            <a:off x="5027678" y="-375003"/>
            <a:ext cx="1328107" cy="2125917"/>
            <a:chOff x="3228975" y="1023575"/>
            <a:chExt cx="517625" cy="828600"/>
          </a:xfrm>
        </p:grpSpPr>
        <p:sp>
          <p:nvSpPr>
            <p:cNvPr id="602" name="Google Shape;602;p29"/>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9"/>
          <p:cNvGrpSpPr/>
          <p:nvPr/>
        </p:nvGrpSpPr>
        <p:grpSpPr>
          <a:xfrm rot="-9627907" flipH="1">
            <a:off x="4072091" y="-120114"/>
            <a:ext cx="1318287" cy="2110277"/>
            <a:chOff x="3228975" y="1023575"/>
            <a:chExt cx="517625" cy="828600"/>
          </a:xfrm>
        </p:grpSpPr>
        <p:sp>
          <p:nvSpPr>
            <p:cNvPr id="605" name="Google Shape;605;p29"/>
            <p:cNvSpPr/>
            <p:nvPr/>
          </p:nvSpPr>
          <p:spPr>
            <a:xfrm>
              <a:off x="3228975" y="1023575"/>
              <a:ext cx="517625" cy="828000"/>
            </a:xfrm>
            <a:custGeom>
              <a:avLst/>
              <a:gdLst/>
              <a:ahLst/>
              <a:cxnLst/>
              <a:rect l="l" t="t" r="r" b="b"/>
              <a:pathLst>
                <a:path w="20705" h="33120" extrusionOk="0">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3277475" y="1101750"/>
              <a:ext cx="413475" cy="750425"/>
            </a:xfrm>
            <a:custGeom>
              <a:avLst/>
              <a:gdLst/>
              <a:ahLst/>
              <a:cxnLst/>
              <a:rect l="l" t="t" r="r" b="b"/>
              <a:pathLst>
                <a:path w="16539" h="30017" extrusionOk="0">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29"/>
          <p:cNvSpPr/>
          <p:nvPr/>
        </p:nvSpPr>
        <p:spPr>
          <a:xfrm rot="-9000022" flipH="1">
            <a:off x="-2693909" y="3973153"/>
            <a:ext cx="6150028" cy="2338470"/>
          </a:xfrm>
          <a:custGeom>
            <a:avLst/>
            <a:gdLst/>
            <a:ahLst/>
            <a:cxnLst/>
            <a:rect l="l" t="t" r="r" b="b"/>
            <a:pathLst>
              <a:path w="37161" h="14130" extrusionOk="0">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rot="-439834">
            <a:off x="5994823" y="3448819"/>
            <a:ext cx="3967585" cy="2479655"/>
          </a:xfrm>
          <a:custGeom>
            <a:avLst/>
            <a:gdLst/>
            <a:ahLst/>
            <a:cxnLst/>
            <a:rect l="l" t="t" r="r" b="b"/>
            <a:pathLst>
              <a:path w="52460" h="32788" extrusionOk="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horzBrick">
          <a:fgClr>
            <a:srgbClr val="FEF2F2"/>
          </a:fgClr>
          <a:bgClr>
            <a:schemeClr val="accent6"/>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9917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Krona One"/>
              <a:buNone/>
              <a:defRPr sz="3000">
                <a:solidFill>
                  <a:schemeClr val="dk2"/>
                </a:solidFill>
                <a:latin typeface="Krona One"/>
                <a:ea typeface="Krona One"/>
                <a:cs typeface="Krona One"/>
                <a:sym typeface="Krona One"/>
              </a:defRPr>
            </a:lvl1pPr>
            <a:lvl2pPr lvl="1"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2pPr>
            <a:lvl3pPr lvl="2"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3pPr>
            <a:lvl4pPr lvl="3"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4pPr>
            <a:lvl5pPr lvl="4"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5pPr>
            <a:lvl6pPr lvl="5"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6pPr>
            <a:lvl7pPr lvl="6"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7pPr>
            <a:lvl8pPr lvl="7"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8pPr>
            <a:lvl9pPr lvl="8" algn="ctr"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74" r:id="rId2"/>
    <p:sldLayoutId id="2147483675"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youtube.com/watch?v=Ok-E8AYWRLk" TargetMode="External"/><Relationship Id="rId5" Type="http://schemas.openxmlformats.org/officeDocument/2006/relationships/image" Target="../media/image40.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42" name="Google Shape;675;p33">
            <a:extLst>
              <a:ext uri="{FF2B5EF4-FFF2-40B4-BE49-F238E27FC236}">
                <a16:creationId xmlns:a16="http://schemas.microsoft.com/office/drawing/2014/main" id="{D58B5208-57FE-41E6-B2E7-5AF60A0AFA68}"/>
              </a:ext>
            </a:extLst>
          </p:cNvPr>
          <p:cNvSpPr txBox="1">
            <a:spLocks/>
          </p:cNvSpPr>
          <p:nvPr/>
        </p:nvSpPr>
        <p:spPr>
          <a:xfrm>
            <a:off x="2832008" y="332052"/>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rPr>
              <a:t>logo</a:t>
            </a:r>
          </a:p>
        </p:txBody>
      </p:sp>
      <p:pic>
        <p:nvPicPr>
          <p:cNvPr id="2" name="Picture 1">
            <a:extLst>
              <a:ext uri="{FF2B5EF4-FFF2-40B4-BE49-F238E27FC236}">
                <a16:creationId xmlns:a16="http://schemas.microsoft.com/office/drawing/2014/main" id="{16BC7D32-9834-A9CD-F6F2-36B5E03E14D8}"/>
              </a:ext>
            </a:extLst>
          </p:cNvPr>
          <p:cNvPicPr>
            <a:picLocks noChangeAspect="1"/>
          </p:cNvPicPr>
          <p:nvPr/>
        </p:nvPicPr>
        <p:blipFill>
          <a:blip r:embed="rId4"/>
          <a:stretch>
            <a:fillRect/>
          </a:stretch>
        </p:blipFill>
        <p:spPr>
          <a:xfrm>
            <a:off x="2207419" y="682808"/>
            <a:ext cx="4707731" cy="4128590"/>
          </a:xfrm>
          <a:prstGeom prst="rect">
            <a:avLst/>
          </a:prstGeom>
        </p:spPr>
      </p:pic>
    </p:spTree>
    <p:extLst>
      <p:ext uri="{BB962C8B-B14F-4D97-AF65-F5344CB8AC3E}">
        <p14:creationId xmlns:p14="http://schemas.microsoft.com/office/powerpoint/2010/main" val="255781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14894" y="1014276"/>
            <a:ext cx="4224488"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Nokora" panose="020B0606030804020204" pitchFamily="34" charset="0"/>
                <a:ea typeface="Nokora" panose="020B0606030804020204" pitchFamily="34" charset="0"/>
                <a:cs typeface="Nokora" panose="020B0606030804020204" pitchFamily="34" charset="0"/>
              </a:rPr>
              <a:t>  </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2.1. </a:t>
            </a:r>
            <a:r>
              <a:rPr lang="en-US" sz="1600" b="1">
                <a:solidFill>
                  <a:schemeClr val="accent2">
                    <a:lumMod val="50000"/>
                  </a:schemeClr>
                </a:solidFill>
                <a:latin typeface="Poppins" panose="020B0604020202020204" charset="0"/>
                <a:ea typeface="Nokora" panose="020B0606030804020204" pitchFamily="34" charset="0"/>
                <a:cs typeface="Poppins" panose="020B0604020202020204" charset="0"/>
              </a:rPr>
              <a:t>Enrollment</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83632" y="1135950"/>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D28AD05F-32B1-420E-8F3D-F9488974E253}"/>
              </a:ext>
            </a:extLst>
          </p:cNvPr>
          <p:cNvSpPr txBox="1">
            <a:spLocks/>
          </p:cNvSpPr>
          <p:nvPr/>
        </p:nvSpPr>
        <p:spPr>
          <a:xfrm>
            <a:off x="2230028" y="332052"/>
            <a:ext cx="5064302"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Core Features – The User’s Journey</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2" name="Picture 1">
            <a:extLst>
              <a:ext uri="{FF2B5EF4-FFF2-40B4-BE49-F238E27FC236}">
                <a16:creationId xmlns:a16="http://schemas.microsoft.com/office/drawing/2014/main" id="{7ED19824-204B-43A9-8D76-DD6027417C2B}"/>
              </a:ext>
            </a:extLst>
          </p:cNvPr>
          <p:cNvPicPr>
            <a:picLocks noChangeAspect="1"/>
          </p:cNvPicPr>
          <p:nvPr/>
        </p:nvPicPr>
        <p:blipFill>
          <a:blip r:embed="rId4"/>
          <a:stretch>
            <a:fillRect/>
          </a:stretch>
        </p:blipFill>
        <p:spPr>
          <a:xfrm>
            <a:off x="3027138" y="757824"/>
            <a:ext cx="3046002" cy="4179936"/>
          </a:xfrm>
          <a:prstGeom prst="rect">
            <a:avLst/>
          </a:prstGeom>
        </p:spPr>
      </p:pic>
    </p:spTree>
    <p:extLst>
      <p:ext uri="{BB962C8B-B14F-4D97-AF65-F5344CB8AC3E}">
        <p14:creationId xmlns:p14="http://schemas.microsoft.com/office/powerpoint/2010/main" val="349445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14894" y="1014276"/>
            <a:ext cx="4224488"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Nokora" panose="020B0606030804020204" pitchFamily="34" charset="0"/>
                <a:ea typeface="Nokora" panose="020B0606030804020204" pitchFamily="34" charset="0"/>
                <a:cs typeface="Nokora" panose="020B0606030804020204" pitchFamily="34" charset="0"/>
              </a:rPr>
              <a:t>  </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3. </a:t>
            </a:r>
            <a:r>
              <a:rPr lang="en-US" sz="1600" b="1">
                <a:solidFill>
                  <a:schemeClr val="accent2">
                    <a:lumMod val="50000"/>
                  </a:schemeClr>
                </a:solidFill>
                <a:latin typeface="Poppins" panose="020B0604020202020204" charset="0"/>
                <a:ea typeface="Nokora" panose="020B0606030804020204" pitchFamily="34" charset="0"/>
                <a:cs typeface="Poppins" panose="020B0604020202020204" charset="0"/>
              </a:rPr>
              <a:t>Responsive</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83632" y="1135950"/>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D28AD05F-32B1-420E-8F3D-F9488974E253}"/>
              </a:ext>
            </a:extLst>
          </p:cNvPr>
          <p:cNvSpPr txBox="1">
            <a:spLocks/>
          </p:cNvSpPr>
          <p:nvPr/>
        </p:nvSpPr>
        <p:spPr>
          <a:xfrm>
            <a:off x="2230028" y="332052"/>
            <a:ext cx="5064302"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Core Features – The User’s Journey</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4" name="Picture 3">
            <a:extLst>
              <a:ext uri="{FF2B5EF4-FFF2-40B4-BE49-F238E27FC236}">
                <a16:creationId xmlns:a16="http://schemas.microsoft.com/office/drawing/2014/main" id="{E369D6C0-8C25-4EB8-95F6-6A3193ADEB90}"/>
              </a:ext>
            </a:extLst>
          </p:cNvPr>
          <p:cNvPicPr>
            <a:picLocks noChangeAspect="1"/>
          </p:cNvPicPr>
          <p:nvPr/>
        </p:nvPicPr>
        <p:blipFill>
          <a:blip r:embed="rId4"/>
          <a:stretch>
            <a:fillRect/>
          </a:stretch>
        </p:blipFill>
        <p:spPr>
          <a:xfrm>
            <a:off x="5341755" y="852125"/>
            <a:ext cx="2957998" cy="4022278"/>
          </a:xfrm>
          <a:prstGeom prst="rect">
            <a:avLst/>
          </a:prstGeom>
        </p:spPr>
      </p:pic>
      <p:pic>
        <p:nvPicPr>
          <p:cNvPr id="9" name="Picture 8">
            <a:extLst>
              <a:ext uri="{FF2B5EF4-FFF2-40B4-BE49-F238E27FC236}">
                <a16:creationId xmlns:a16="http://schemas.microsoft.com/office/drawing/2014/main" id="{3C55AD4D-ECF2-99C9-FF78-064C719DBEBF}"/>
              </a:ext>
            </a:extLst>
          </p:cNvPr>
          <p:cNvPicPr>
            <a:picLocks noChangeAspect="1"/>
          </p:cNvPicPr>
          <p:nvPr/>
        </p:nvPicPr>
        <p:blipFill>
          <a:blip r:embed="rId5"/>
          <a:stretch>
            <a:fillRect/>
          </a:stretch>
        </p:blipFill>
        <p:spPr>
          <a:xfrm>
            <a:off x="2717909" y="866474"/>
            <a:ext cx="2522659" cy="4007929"/>
          </a:xfrm>
          <a:prstGeom prst="rect">
            <a:avLst/>
          </a:prstGeom>
        </p:spPr>
      </p:pic>
    </p:spTree>
    <p:extLst>
      <p:ext uri="{BB962C8B-B14F-4D97-AF65-F5344CB8AC3E}">
        <p14:creationId xmlns:p14="http://schemas.microsoft.com/office/powerpoint/2010/main" val="40901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8">
          <a:extLst>
            <a:ext uri="{FF2B5EF4-FFF2-40B4-BE49-F238E27FC236}">
              <a16:creationId xmlns:a16="http://schemas.microsoft.com/office/drawing/2014/main" id="{6B4620C5-51DB-61D3-80A0-27D93148794D}"/>
            </a:ext>
          </a:extLst>
        </p:cNvPr>
        <p:cNvGrpSpPr/>
        <p:nvPr/>
      </p:nvGrpSpPr>
      <p:grpSpPr>
        <a:xfrm>
          <a:off x="0" y="0"/>
          <a:ext cx="0" cy="0"/>
          <a:chOff x="0" y="0"/>
          <a:chExt cx="0" cy="0"/>
        </a:xfrm>
      </p:grpSpPr>
      <p:sp>
        <p:nvSpPr>
          <p:cNvPr id="689" name="Google Shape;689;p34">
            <a:extLst>
              <a:ext uri="{FF2B5EF4-FFF2-40B4-BE49-F238E27FC236}">
                <a16:creationId xmlns:a16="http://schemas.microsoft.com/office/drawing/2014/main" id="{5A08946A-5D42-2AED-C704-C2BFAC1C7A99}"/>
              </a:ext>
            </a:extLst>
          </p:cNvPr>
          <p:cNvSpPr txBox="1">
            <a:spLocks noGrp="1"/>
          </p:cNvSpPr>
          <p:nvPr>
            <p:ph type="title"/>
          </p:nvPr>
        </p:nvSpPr>
        <p:spPr>
          <a:xfrm>
            <a:off x="914893" y="1014276"/>
            <a:ext cx="7800481" cy="426550"/>
          </a:xfrm>
          <a:prstGeom prst="rect">
            <a:avLst/>
          </a:prstGeom>
        </p:spPr>
        <p:txBody>
          <a:bodyPr spcFirstLastPara="1" wrap="square" lIns="91425" tIns="91425" rIns="91425" bIns="91425" anchor="t" anchorCtr="0">
            <a:noAutofit/>
          </a:bodyPr>
          <a:lstStyle/>
          <a:p>
            <a:pPr lvl="0" algn="l"/>
            <a:r>
              <a:rPr lang="en-US" sz="1800" b="1" dirty="0">
                <a:latin typeface="Nokora" panose="020B0606030804020204" pitchFamily="34" charset="0"/>
                <a:ea typeface="Nokora" panose="020B0606030804020204" pitchFamily="34" charset="0"/>
                <a:cs typeface="Nokora" panose="020B0606030804020204" pitchFamily="34" charset="0"/>
              </a:rPr>
              <a:t>  </a:t>
            </a:r>
            <a:r>
              <a:rPr lang="en-US"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3.  </a:t>
            </a:r>
            <a:r>
              <a:rPr lang="en-US" sz="1600" b="1" dirty="0">
                <a:solidFill>
                  <a:schemeClr val="accent2">
                    <a:lumMod val="50000"/>
                  </a:schemeClr>
                </a:solidFill>
                <a:latin typeface="Poppins" panose="020B0604020202020204" charset="0"/>
                <a:ea typeface="Nokora" panose="020B0606030804020204" pitchFamily="34" charset="0"/>
                <a:cs typeface="Poppins" panose="020B0604020202020204" charset="0"/>
              </a:rPr>
              <a:t>Light Mode</a:t>
            </a:r>
            <a:r>
              <a:rPr lang="en-US" sz="16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   </a:t>
            </a:r>
            <a:r>
              <a:rPr lang="en-US"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                                                              </a:t>
            </a:r>
            <a:r>
              <a:rPr lang="en-US" sz="1600" b="1" dirty="0">
                <a:solidFill>
                  <a:schemeClr val="accent2">
                    <a:lumMod val="50000"/>
                  </a:schemeClr>
                </a:solidFill>
                <a:latin typeface="Poppins" panose="020B0604020202020204" charset="0"/>
                <a:ea typeface="Nokora" panose="020B0606030804020204" pitchFamily="34" charset="0"/>
                <a:cs typeface="Poppins" panose="020B0604020202020204" charset="0"/>
              </a:rPr>
              <a:t>Dark Mode</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a:extLst>
              <a:ext uri="{FF2B5EF4-FFF2-40B4-BE49-F238E27FC236}">
                <a16:creationId xmlns:a16="http://schemas.microsoft.com/office/drawing/2014/main" id="{F2C6922F-FB3E-DA92-30A1-D5408146A8A4}"/>
              </a:ext>
            </a:extLst>
          </p:cNvPr>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a:extLst>
              <a:ext uri="{FF2B5EF4-FFF2-40B4-BE49-F238E27FC236}">
                <a16:creationId xmlns:a16="http://schemas.microsoft.com/office/drawing/2014/main" id="{D70354C6-7697-EB1C-4102-A7A61B772730}"/>
              </a:ext>
            </a:extLst>
          </p:cNvPr>
          <p:cNvGrpSpPr/>
          <p:nvPr/>
        </p:nvGrpSpPr>
        <p:grpSpPr>
          <a:xfrm>
            <a:off x="7733017" y="332052"/>
            <a:ext cx="807300" cy="357900"/>
            <a:chOff x="635421" y="421700"/>
            <a:chExt cx="807300" cy="357900"/>
          </a:xfrm>
        </p:grpSpPr>
        <p:sp>
          <p:nvSpPr>
            <p:cNvPr id="698" name="Google Shape;698;p34">
              <a:extLst>
                <a:ext uri="{FF2B5EF4-FFF2-40B4-BE49-F238E27FC236}">
                  <a16:creationId xmlns:a16="http://schemas.microsoft.com/office/drawing/2014/main" id="{B831046E-7BBB-A4AF-2209-C1D90B9AFAA1}"/>
                </a:ext>
              </a:extLst>
            </p:cNvPr>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a:extLst>
                <a:ext uri="{FF2B5EF4-FFF2-40B4-BE49-F238E27FC236}">
                  <a16:creationId xmlns:a16="http://schemas.microsoft.com/office/drawing/2014/main" id="{295AE18A-9B60-C90F-F03E-A11B99D62FC8}"/>
                </a:ext>
              </a:extLst>
            </p:cNvPr>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a:extLst>
                <a:ext uri="{FF2B5EF4-FFF2-40B4-BE49-F238E27FC236}">
                  <a16:creationId xmlns:a16="http://schemas.microsoft.com/office/drawing/2014/main" id="{06FFF20F-AB48-A772-71C7-2A8023E6E1A7}"/>
                </a:ext>
              </a:extLst>
            </p:cNvPr>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a:extLst>
                <a:ext uri="{FF2B5EF4-FFF2-40B4-BE49-F238E27FC236}">
                  <a16:creationId xmlns:a16="http://schemas.microsoft.com/office/drawing/2014/main" id="{0C12217A-7C8D-ABAE-BF7D-2854B12F0C79}"/>
                </a:ext>
              </a:extLst>
            </p:cNvPr>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a:extLst>
              <a:ext uri="{FF2B5EF4-FFF2-40B4-BE49-F238E27FC236}">
                <a16:creationId xmlns:a16="http://schemas.microsoft.com/office/drawing/2014/main" id="{4C76BEB1-F6F2-31FB-8509-CF0E4958A9E5}"/>
              </a:ext>
            </a:extLst>
          </p:cNvPr>
          <p:cNvGrpSpPr/>
          <p:nvPr/>
        </p:nvGrpSpPr>
        <p:grpSpPr>
          <a:xfrm>
            <a:off x="683632" y="1135950"/>
            <a:ext cx="174420" cy="183903"/>
            <a:chOff x="4854075" y="2527625"/>
            <a:chExt cx="56000" cy="59050"/>
          </a:xfrm>
        </p:grpSpPr>
        <p:sp>
          <p:nvSpPr>
            <p:cNvPr id="34" name="Google Shape;1139;p63">
              <a:extLst>
                <a:ext uri="{FF2B5EF4-FFF2-40B4-BE49-F238E27FC236}">
                  <a16:creationId xmlns:a16="http://schemas.microsoft.com/office/drawing/2014/main" id="{F77EFC82-10AC-D4AF-D24D-1831661F99F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a:extLst>
                <a:ext uri="{FF2B5EF4-FFF2-40B4-BE49-F238E27FC236}">
                  <a16:creationId xmlns:a16="http://schemas.microsoft.com/office/drawing/2014/main" id="{12CE73AA-92F2-78A9-4C59-F621678C6E86}"/>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8164D174-A94B-AE28-EBEC-8438BD82609D}"/>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C1013671-30F6-DFD6-6EA2-DC86FAF91A5E}"/>
              </a:ext>
            </a:extLst>
          </p:cNvPr>
          <p:cNvSpPr txBox="1">
            <a:spLocks/>
          </p:cNvSpPr>
          <p:nvPr/>
        </p:nvSpPr>
        <p:spPr>
          <a:xfrm>
            <a:off x="2230028" y="332052"/>
            <a:ext cx="5064302"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Core Features – The User’s Journey</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5" name="Picture 4">
            <a:extLst>
              <a:ext uri="{FF2B5EF4-FFF2-40B4-BE49-F238E27FC236}">
                <a16:creationId xmlns:a16="http://schemas.microsoft.com/office/drawing/2014/main" id="{8B6938C9-429D-5319-0C4B-CB6DB28A015F}"/>
              </a:ext>
            </a:extLst>
          </p:cNvPr>
          <p:cNvPicPr>
            <a:picLocks noChangeAspect="1"/>
          </p:cNvPicPr>
          <p:nvPr/>
        </p:nvPicPr>
        <p:blipFill>
          <a:blip r:embed="rId4"/>
          <a:stretch>
            <a:fillRect/>
          </a:stretch>
        </p:blipFill>
        <p:spPr>
          <a:xfrm>
            <a:off x="4964906" y="2000250"/>
            <a:ext cx="3689201" cy="2714544"/>
          </a:xfrm>
          <a:prstGeom prst="rect">
            <a:avLst/>
          </a:prstGeom>
        </p:spPr>
      </p:pic>
      <p:pic>
        <p:nvPicPr>
          <p:cNvPr id="3" name="Picture 2">
            <a:extLst>
              <a:ext uri="{FF2B5EF4-FFF2-40B4-BE49-F238E27FC236}">
                <a16:creationId xmlns:a16="http://schemas.microsoft.com/office/drawing/2014/main" id="{263E3C0E-7968-6DCE-D551-4431AD3F489F}"/>
              </a:ext>
            </a:extLst>
          </p:cNvPr>
          <p:cNvPicPr>
            <a:picLocks noChangeAspect="1"/>
          </p:cNvPicPr>
          <p:nvPr/>
        </p:nvPicPr>
        <p:blipFill>
          <a:blip r:embed="rId5"/>
          <a:stretch>
            <a:fillRect/>
          </a:stretch>
        </p:blipFill>
        <p:spPr>
          <a:xfrm>
            <a:off x="592932" y="1931334"/>
            <a:ext cx="3979068" cy="2785645"/>
          </a:xfrm>
          <a:prstGeom prst="rect">
            <a:avLst/>
          </a:prstGeom>
        </p:spPr>
      </p:pic>
    </p:spTree>
    <p:extLst>
      <p:ext uri="{BB962C8B-B14F-4D97-AF65-F5344CB8AC3E}">
        <p14:creationId xmlns:p14="http://schemas.microsoft.com/office/powerpoint/2010/main" val="372615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719996" y="1014977"/>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52B08754-5C82-462F-BC7D-526AE9C43A01}"/>
              </a:ext>
            </a:extLst>
          </p:cNvPr>
          <p:cNvSpPr txBox="1">
            <a:spLocks/>
          </p:cNvSpPr>
          <p:nvPr/>
        </p:nvSpPr>
        <p:spPr>
          <a:xfrm>
            <a:off x="2717707" y="332052"/>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Technology Used</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5122" name="Picture 2">
            <a:extLst>
              <a:ext uri="{FF2B5EF4-FFF2-40B4-BE49-F238E27FC236}">
                <a16:creationId xmlns:a16="http://schemas.microsoft.com/office/drawing/2014/main" id="{D125A330-0B70-494B-89BD-922B93056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652" y="1683086"/>
            <a:ext cx="1777328" cy="17773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2A572DB-7DCB-492B-A927-738A652B8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646" y="1623958"/>
            <a:ext cx="1342706" cy="18955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A71346F-F483-423D-BE5D-FEC4BF227C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991" y="1988788"/>
            <a:ext cx="2352582" cy="143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9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719996" y="1014977"/>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52B08754-5C82-462F-BC7D-526AE9C43A01}"/>
              </a:ext>
            </a:extLst>
          </p:cNvPr>
          <p:cNvSpPr txBox="1">
            <a:spLocks/>
          </p:cNvSpPr>
          <p:nvPr/>
        </p:nvSpPr>
        <p:spPr>
          <a:xfrm>
            <a:off x="2717707" y="332052"/>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Video Demo</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16" name="Graphic 15" descr="Clapper board with solid fill">
            <a:extLst>
              <a:ext uri="{FF2B5EF4-FFF2-40B4-BE49-F238E27FC236}">
                <a16:creationId xmlns:a16="http://schemas.microsoft.com/office/drawing/2014/main" id="{A4DCC5C8-BF47-4EAC-A51A-DC6FAACC135F}"/>
              </a:ext>
            </a:extLst>
          </p:cNvPr>
          <p:cNvPicPr>
            <a:picLocks noChangeAspect="1"/>
          </p:cNvPicPr>
          <p:nvPr/>
        </p:nvPicPr>
        <p:blipFill>
          <a:blip r:embed="rId4">
            <a:extLst>
              <a:ext uri="{96DAC541-7B7A-43D3-8B79-37D633B846F1}">
                <asvg:svgBlip xmlns:asvg="http://schemas.microsoft.com/office/drawing/2016/SVG/main" r:embed="rId5"/>
              </a:ext>
            </a:extLst>
          </a:blip>
          <a:stretch/>
        </p:blipFill>
        <p:spPr>
          <a:xfrm>
            <a:off x="3336130" y="1014977"/>
            <a:ext cx="2198631" cy="2257405"/>
          </a:xfrm>
          <a:prstGeom prst="rect">
            <a:avLst/>
          </a:prstGeom>
        </p:spPr>
      </p:pic>
      <p:sp>
        <p:nvSpPr>
          <p:cNvPr id="3" name="TextBox 2">
            <a:extLst>
              <a:ext uri="{FF2B5EF4-FFF2-40B4-BE49-F238E27FC236}">
                <a16:creationId xmlns:a16="http://schemas.microsoft.com/office/drawing/2014/main" id="{0665AAD8-736F-51FA-255B-8F6E14D6B0E9}"/>
              </a:ext>
            </a:extLst>
          </p:cNvPr>
          <p:cNvSpPr txBox="1"/>
          <p:nvPr/>
        </p:nvSpPr>
        <p:spPr>
          <a:xfrm>
            <a:off x="2332434" y="3378696"/>
            <a:ext cx="5036344" cy="307777"/>
          </a:xfrm>
          <a:prstGeom prst="rect">
            <a:avLst/>
          </a:prstGeom>
          <a:noFill/>
        </p:spPr>
        <p:txBody>
          <a:bodyPr wrap="square">
            <a:spAutoFit/>
          </a:bodyPr>
          <a:lstStyle/>
          <a:p>
            <a:r>
              <a:rPr lang="en-US" dirty="0" err="1">
                <a:hlinkClick r:id="rId6"/>
              </a:rPr>
              <a:t>Learnode</a:t>
            </a:r>
            <a:r>
              <a:rPr lang="en-US" dirty="0">
                <a:hlinkClick r:id="rId6"/>
              </a:rPr>
              <a:t> (Mini Project - Web Design Evening - Group 4)</a:t>
            </a:r>
            <a:endParaRPr lang="en-US" dirty="0"/>
          </a:p>
        </p:txBody>
      </p:sp>
    </p:spTree>
    <p:extLst>
      <p:ext uri="{BB962C8B-B14F-4D97-AF65-F5344CB8AC3E}">
        <p14:creationId xmlns:p14="http://schemas.microsoft.com/office/powerpoint/2010/main" val="181426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719996" y="1014977"/>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52B08754-5C82-462F-BC7D-526AE9C43A01}"/>
              </a:ext>
            </a:extLst>
          </p:cNvPr>
          <p:cNvSpPr txBox="1">
            <a:spLocks/>
          </p:cNvSpPr>
          <p:nvPr/>
        </p:nvSpPr>
        <p:spPr>
          <a:xfrm>
            <a:off x="2717707" y="332052"/>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Conclusion</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sp>
        <p:nvSpPr>
          <p:cNvPr id="2" name="Rectangle 1">
            <a:extLst>
              <a:ext uri="{FF2B5EF4-FFF2-40B4-BE49-F238E27FC236}">
                <a16:creationId xmlns:a16="http://schemas.microsoft.com/office/drawing/2014/main" id="{AB72E1C3-55CB-4354-9E0E-972A650B5AAC}"/>
              </a:ext>
            </a:extLst>
          </p:cNvPr>
          <p:cNvSpPr/>
          <p:nvPr/>
        </p:nvSpPr>
        <p:spPr>
          <a:xfrm>
            <a:off x="776838" y="1162442"/>
            <a:ext cx="7647166" cy="1675523"/>
          </a:xfrm>
          <a:prstGeom prst="rect">
            <a:avLst/>
          </a:prstGeom>
        </p:spPr>
        <p:txBody>
          <a:bodyPr wrap="square">
            <a:spAutoFit/>
          </a:bodyPr>
          <a:lstStyle/>
          <a:p>
            <a:pPr>
              <a:lnSpc>
                <a:spcPct val="150000"/>
              </a:lnSpc>
            </a:pPr>
            <a:r>
              <a:rPr lang="en-US" dirty="0">
                <a:solidFill>
                  <a:srgbClr val="0070C0"/>
                </a:solidFill>
              </a:rPr>
              <a:t>In conclusion, we have successfully designed and developed a complete, high-fidelity front-end prototype for the </a:t>
            </a:r>
            <a:r>
              <a:rPr lang="en-US" b="1" dirty="0" err="1">
                <a:solidFill>
                  <a:srgbClr val="0070C0"/>
                </a:solidFill>
              </a:rPr>
              <a:t>Learnode</a:t>
            </a:r>
            <a:r>
              <a:rPr lang="en-US" dirty="0">
                <a:solidFill>
                  <a:srgbClr val="0070C0"/>
                </a:solidFill>
              </a:rPr>
              <a:t> online learning platform. Our project successfully meets its goal of creating a clean, modern, and fully responsive educational website that provides professional certification courses including food safety, workplace safety, child safeguarding, data protection, and manual handling training. </a:t>
            </a:r>
            <a:endParaRPr lang="en-US" dirty="0">
              <a:solidFill>
                <a:srgbClr val="0070C0"/>
              </a:solidFill>
              <a:latin typeface="Poppins" panose="020B0604020202020204" charset="0"/>
              <a:cs typeface="Poppins" panose="020B0604020202020204" charset="0"/>
            </a:endParaRPr>
          </a:p>
        </p:txBody>
      </p:sp>
    </p:spTree>
    <p:extLst>
      <p:ext uri="{BB962C8B-B14F-4D97-AF65-F5344CB8AC3E}">
        <p14:creationId xmlns:p14="http://schemas.microsoft.com/office/powerpoint/2010/main" val="302099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719996" y="1014977"/>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4" name="TextBox 13">
            <a:extLst>
              <a:ext uri="{FF2B5EF4-FFF2-40B4-BE49-F238E27FC236}">
                <a16:creationId xmlns:a16="http://schemas.microsoft.com/office/drawing/2014/main" id="{8A045E3B-562B-471B-86D0-08E5809F45B0}"/>
              </a:ext>
            </a:extLst>
          </p:cNvPr>
          <p:cNvSpPr txBox="1"/>
          <p:nvPr/>
        </p:nvSpPr>
        <p:spPr>
          <a:xfrm>
            <a:off x="2265045" y="960120"/>
            <a:ext cx="4613910" cy="1200329"/>
          </a:xfrm>
          <a:prstGeom prst="rect">
            <a:avLst/>
          </a:prstGeom>
          <a:noFill/>
        </p:spPr>
        <p:txBody>
          <a:bodyPr wrap="square">
            <a:spAutoFit/>
          </a:bodyPr>
          <a:lstStyle/>
          <a:p>
            <a:pPr algn="ctr"/>
            <a:r>
              <a:rPr lang="en-US" sz="3600" b="1" dirty="0">
                <a:solidFill>
                  <a:srgbClr val="0070C0"/>
                </a:solidFill>
                <a:latin typeface="Poppins" panose="00000500000000000000" pitchFamily="2" charset="0"/>
                <a:cs typeface="Poppins" panose="00000500000000000000" pitchFamily="2" charset="0"/>
              </a:rPr>
              <a:t>Sponsored and</a:t>
            </a:r>
          </a:p>
          <a:p>
            <a:pPr algn="ctr"/>
            <a:r>
              <a:rPr lang="en-US" sz="3600" b="1" dirty="0">
                <a:solidFill>
                  <a:srgbClr val="0070C0"/>
                </a:solidFill>
                <a:latin typeface="Poppins" panose="00000500000000000000" pitchFamily="2" charset="0"/>
                <a:cs typeface="Poppins" panose="00000500000000000000" pitchFamily="2" charset="0"/>
              </a:rPr>
              <a:t> Organized by</a:t>
            </a:r>
          </a:p>
        </p:txBody>
      </p:sp>
      <p:pic>
        <p:nvPicPr>
          <p:cNvPr id="16" name="Picture 15">
            <a:extLst>
              <a:ext uri="{FF2B5EF4-FFF2-40B4-BE49-F238E27FC236}">
                <a16:creationId xmlns:a16="http://schemas.microsoft.com/office/drawing/2014/main" id="{AFB86B82-DCA1-4105-95DC-464EF34EA56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11221" y="2571750"/>
            <a:ext cx="5321558" cy="1920215"/>
          </a:xfrm>
          <a:prstGeom prst="rect">
            <a:avLst/>
          </a:prstGeom>
        </p:spPr>
      </p:pic>
    </p:spTree>
    <p:extLst>
      <p:ext uri="{BB962C8B-B14F-4D97-AF65-F5344CB8AC3E}">
        <p14:creationId xmlns:p14="http://schemas.microsoft.com/office/powerpoint/2010/main" val="3711176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8031900" y="240150"/>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Rounded Corners 24">
            <a:extLst>
              <a:ext uri="{FF2B5EF4-FFF2-40B4-BE49-F238E27FC236}">
                <a16:creationId xmlns:a16="http://schemas.microsoft.com/office/drawing/2014/main" id="{7C2E1D7E-0289-4CE3-89E2-FBCDAF5E57F9}"/>
              </a:ext>
            </a:extLst>
          </p:cNvPr>
          <p:cNvSpPr/>
          <p:nvPr/>
        </p:nvSpPr>
        <p:spPr>
          <a:xfrm>
            <a:off x="152400" y="209550"/>
            <a:ext cx="2476500" cy="571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Poppins" panose="020B0604020202020204" charset="0"/>
              <a:cs typeface="Poppins" panose="020B0604020202020204" charset="0"/>
            </a:endParaRPr>
          </a:p>
        </p:txBody>
      </p:sp>
      <p:sp>
        <p:nvSpPr>
          <p:cNvPr id="26" name="Rectangle: Rounded Corners 25">
            <a:extLst>
              <a:ext uri="{FF2B5EF4-FFF2-40B4-BE49-F238E27FC236}">
                <a16:creationId xmlns:a16="http://schemas.microsoft.com/office/drawing/2014/main" id="{2CD515D0-66A3-4A9B-84DE-08BD3FC88BBB}"/>
              </a:ext>
            </a:extLst>
          </p:cNvPr>
          <p:cNvSpPr/>
          <p:nvPr/>
        </p:nvSpPr>
        <p:spPr>
          <a:xfrm>
            <a:off x="4814888" y="133350"/>
            <a:ext cx="3162300" cy="571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dirty="0"/>
          </a:p>
        </p:txBody>
      </p:sp>
      <p:sp>
        <p:nvSpPr>
          <p:cNvPr id="27" name="Rectangle: Rounded Corners 26">
            <a:extLst>
              <a:ext uri="{FF2B5EF4-FFF2-40B4-BE49-F238E27FC236}">
                <a16:creationId xmlns:a16="http://schemas.microsoft.com/office/drawing/2014/main" id="{D2A8F217-3359-4136-832A-F94F2323A127}"/>
              </a:ext>
            </a:extLst>
          </p:cNvPr>
          <p:cNvSpPr/>
          <p:nvPr/>
        </p:nvSpPr>
        <p:spPr>
          <a:xfrm>
            <a:off x="441820" y="1364413"/>
            <a:ext cx="1981200" cy="2047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8" name="Rectangle: Rounded Corners 27">
            <a:extLst>
              <a:ext uri="{FF2B5EF4-FFF2-40B4-BE49-F238E27FC236}">
                <a16:creationId xmlns:a16="http://schemas.microsoft.com/office/drawing/2014/main" id="{7A99ABDF-4AE2-4641-9F52-6DFCAED195B8}"/>
              </a:ext>
            </a:extLst>
          </p:cNvPr>
          <p:cNvSpPr/>
          <p:nvPr/>
        </p:nvSpPr>
        <p:spPr>
          <a:xfrm>
            <a:off x="3447972" y="1145381"/>
            <a:ext cx="909716"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9" name="Rectangle: Rounded Corners 28">
            <a:extLst>
              <a:ext uri="{FF2B5EF4-FFF2-40B4-BE49-F238E27FC236}">
                <a16:creationId xmlns:a16="http://schemas.microsoft.com/office/drawing/2014/main" id="{7585C822-D91F-4B28-90B5-86E1583F9CAD}"/>
              </a:ext>
            </a:extLst>
          </p:cNvPr>
          <p:cNvSpPr/>
          <p:nvPr/>
        </p:nvSpPr>
        <p:spPr>
          <a:xfrm>
            <a:off x="7605712" y="3290887"/>
            <a:ext cx="978506"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1" name="Rectangle: Rounded Corners 30">
            <a:extLst>
              <a:ext uri="{FF2B5EF4-FFF2-40B4-BE49-F238E27FC236}">
                <a16:creationId xmlns:a16="http://schemas.microsoft.com/office/drawing/2014/main" id="{FCBE0741-3AA3-4681-BEFB-558B02D527BD}"/>
              </a:ext>
            </a:extLst>
          </p:cNvPr>
          <p:cNvSpPr/>
          <p:nvPr/>
        </p:nvSpPr>
        <p:spPr>
          <a:xfrm>
            <a:off x="6162674" y="3278981"/>
            <a:ext cx="941888"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2" name="Rectangle: Rounded Corners 31">
            <a:extLst>
              <a:ext uri="{FF2B5EF4-FFF2-40B4-BE49-F238E27FC236}">
                <a16:creationId xmlns:a16="http://schemas.microsoft.com/office/drawing/2014/main" id="{1EB25C42-9E9B-4A00-B96D-04946F9C01F2}"/>
              </a:ext>
            </a:extLst>
          </p:cNvPr>
          <p:cNvSpPr/>
          <p:nvPr/>
        </p:nvSpPr>
        <p:spPr>
          <a:xfrm>
            <a:off x="4681537" y="3295650"/>
            <a:ext cx="797719"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6" name="Rectangle: Rounded Corners 35">
            <a:extLst>
              <a:ext uri="{FF2B5EF4-FFF2-40B4-BE49-F238E27FC236}">
                <a16:creationId xmlns:a16="http://schemas.microsoft.com/office/drawing/2014/main" id="{C0505F2F-2327-477F-B829-D0914BCEFA93}"/>
              </a:ext>
            </a:extLst>
          </p:cNvPr>
          <p:cNvSpPr/>
          <p:nvPr/>
        </p:nvSpPr>
        <p:spPr>
          <a:xfrm>
            <a:off x="5436948" y="1185747"/>
            <a:ext cx="977406" cy="1191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38" name="Rectangle: Rounded Corners 37">
            <a:extLst>
              <a:ext uri="{FF2B5EF4-FFF2-40B4-BE49-F238E27FC236}">
                <a16:creationId xmlns:a16="http://schemas.microsoft.com/office/drawing/2014/main" id="{B4B4A6E0-9939-47D6-A413-B7EB26B08C82}"/>
              </a:ext>
            </a:extLst>
          </p:cNvPr>
          <p:cNvSpPr/>
          <p:nvPr/>
        </p:nvSpPr>
        <p:spPr>
          <a:xfrm>
            <a:off x="7160197" y="1233057"/>
            <a:ext cx="1100345" cy="1135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9" name="Rectangle: Rounded Corners 38">
            <a:extLst>
              <a:ext uri="{FF2B5EF4-FFF2-40B4-BE49-F238E27FC236}">
                <a16:creationId xmlns:a16="http://schemas.microsoft.com/office/drawing/2014/main" id="{E59ACA30-0D14-45DE-99A8-E90D69D958B0}"/>
              </a:ext>
            </a:extLst>
          </p:cNvPr>
          <p:cNvSpPr/>
          <p:nvPr/>
        </p:nvSpPr>
        <p:spPr>
          <a:xfrm>
            <a:off x="3100388" y="3290887"/>
            <a:ext cx="1030527"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0" name="Google Shape;675;p33">
            <a:extLst>
              <a:ext uri="{FF2B5EF4-FFF2-40B4-BE49-F238E27FC236}">
                <a16:creationId xmlns:a16="http://schemas.microsoft.com/office/drawing/2014/main" id="{FA8ADE89-881C-4065-B77D-872D00CAE729}"/>
              </a:ext>
            </a:extLst>
          </p:cNvPr>
          <p:cNvSpPr txBox="1">
            <a:spLocks/>
          </p:cNvSpPr>
          <p:nvPr/>
        </p:nvSpPr>
        <p:spPr>
          <a:xfrm>
            <a:off x="-508185" y="355278"/>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Our Teacher</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sp>
        <p:nvSpPr>
          <p:cNvPr id="41" name="Google Shape;675;p33">
            <a:extLst>
              <a:ext uri="{FF2B5EF4-FFF2-40B4-BE49-F238E27FC236}">
                <a16:creationId xmlns:a16="http://schemas.microsoft.com/office/drawing/2014/main" id="{C5057DD9-6B9F-44AD-8063-A026FF528C1A}"/>
              </a:ext>
            </a:extLst>
          </p:cNvPr>
          <p:cNvSpPr txBox="1">
            <a:spLocks/>
          </p:cNvSpPr>
          <p:nvPr/>
        </p:nvSpPr>
        <p:spPr>
          <a:xfrm>
            <a:off x="4541745" y="298166"/>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Our Team</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3" name="Picture 2">
            <a:extLst>
              <a:ext uri="{FF2B5EF4-FFF2-40B4-BE49-F238E27FC236}">
                <a16:creationId xmlns:a16="http://schemas.microsoft.com/office/drawing/2014/main" id="{A0106ACD-2D28-7AA4-AD35-12D95C12ECB2}"/>
              </a:ext>
            </a:extLst>
          </p:cNvPr>
          <p:cNvPicPr>
            <a:picLocks noChangeAspect="1"/>
          </p:cNvPicPr>
          <p:nvPr/>
        </p:nvPicPr>
        <p:blipFill>
          <a:blip r:embed="rId3"/>
          <a:stretch>
            <a:fillRect/>
          </a:stretch>
        </p:blipFill>
        <p:spPr>
          <a:xfrm>
            <a:off x="7495105" y="3194533"/>
            <a:ext cx="1116286" cy="1419049"/>
          </a:xfrm>
          <a:prstGeom prst="flowChartAlternateProcess">
            <a:avLst/>
          </a:prstGeom>
        </p:spPr>
      </p:pic>
      <p:pic>
        <p:nvPicPr>
          <p:cNvPr id="5" name="Picture 4">
            <a:extLst>
              <a:ext uri="{FF2B5EF4-FFF2-40B4-BE49-F238E27FC236}">
                <a16:creationId xmlns:a16="http://schemas.microsoft.com/office/drawing/2014/main" id="{63317C74-3341-4B60-9924-D212E1F2F9AE}"/>
              </a:ext>
            </a:extLst>
          </p:cNvPr>
          <p:cNvPicPr>
            <a:picLocks noChangeAspect="1"/>
          </p:cNvPicPr>
          <p:nvPr/>
        </p:nvPicPr>
        <p:blipFill>
          <a:blip r:embed="rId4"/>
          <a:stretch>
            <a:fillRect/>
          </a:stretch>
        </p:blipFill>
        <p:spPr>
          <a:xfrm>
            <a:off x="6039687" y="3210012"/>
            <a:ext cx="1186098" cy="1388092"/>
          </a:xfrm>
          <a:prstGeom prst="roundRect">
            <a:avLst/>
          </a:prstGeom>
        </p:spPr>
      </p:pic>
      <p:pic>
        <p:nvPicPr>
          <p:cNvPr id="7" name="Picture 6">
            <a:extLst>
              <a:ext uri="{FF2B5EF4-FFF2-40B4-BE49-F238E27FC236}">
                <a16:creationId xmlns:a16="http://schemas.microsoft.com/office/drawing/2014/main" id="{98DD0740-E0E8-0149-F0CD-C562385EAC57}"/>
              </a:ext>
            </a:extLst>
          </p:cNvPr>
          <p:cNvPicPr>
            <a:picLocks noChangeAspect="1"/>
          </p:cNvPicPr>
          <p:nvPr/>
        </p:nvPicPr>
        <p:blipFill>
          <a:blip r:embed="rId5"/>
          <a:stretch>
            <a:fillRect/>
          </a:stretch>
        </p:blipFill>
        <p:spPr>
          <a:xfrm>
            <a:off x="7104561" y="1079829"/>
            <a:ext cx="1315217" cy="1419049"/>
          </a:xfrm>
          <a:prstGeom prst="flowChartAlternateProcess">
            <a:avLst/>
          </a:prstGeom>
        </p:spPr>
      </p:pic>
      <p:pic>
        <p:nvPicPr>
          <p:cNvPr id="9" name="Picture 8">
            <a:extLst>
              <a:ext uri="{FF2B5EF4-FFF2-40B4-BE49-F238E27FC236}">
                <a16:creationId xmlns:a16="http://schemas.microsoft.com/office/drawing/2014/main" id="{2B3ECF31-9495-3576-3A0C-460F0F49AB57}"/>
              </a:ext>
            </a:extLst>
          </p:cNvPr>
          <p:cNvPicPr>
            <a:picLocks noChangeAspect="1"/>
          </p:cNvPicPr>
          <p:nvPr/>
        </p:nvPicPr>
        <p:blipFill>
          <a:blip r:embed="rId6"/>
          <a:stretch>
            <a:fillRect/>
          </a:stretch>
        </p:blipFill>
        <p:spPr>
          <a:xfrm>
            <a:off x="5191529" y="1079829"/>
            <a:ext cx="1385888" cy="1444222"/>
          </a:xfrm>
          <a:prstGeom prst="roundRect">
            <a:avLst/>
          </a:prstGeom>
        </p:spPr>
      </p:pic>
      <p:pic>
        <p:nvPicPr>
          <p:cNvPr id="16" name="Picture 15">
            <a:extLst>
              <a:ext uri="{FF2B5EF4-FFF2-40B4-BE49-F238E27FC236}">
                <a16:creationId xmlns:a16="http://schemas.microsoft.com/office/drawing/2014/main" id="{C252E773-93CB-55E8-34DA-6487A0AD98CC}"/>
              </a:ext>
            </a:extLst>
          </p:cNvPr>
          <p:cNvPicPr>
            <a:picLocks noChangeAspect="1"/>
          </p:cNvPicPr>
          <p:nvPr/>
        </p:nvPicPr>
        <p:blipFill>
          <a:blip r:embed="rId7"/>
          <a:stretch>
            <a:fillRect/>
          </a:stretch>
        </p:blipFill>
        <p:spPr>
          <a:xfrm>
            <a:off x="3034478" y="3187885"/>
            <a:ext cx="1186098" cy="1444222"/>
          </a:xfrm>
          <a:prstGeom prst="roundRect">
            <a:avLst/>
          </a:prstGeom>
        </p:spPr>
      </p:pic>
      <p:pic>
        <p:nvPicPr>
          <p:cNvPr id="20" name="Picture 19">
            <a:extLst>
              <a:ext uri="{FF2B5EF4-FFF2-40B4-BE49-F238E27FC236}">
                <a16:creationId xmlns:a16="http://schemas.microsoft.com/office/drawing/2014/main" id="{14D09146-BBFE-FBE6-FC8F-726A4EEA3A4F}"/>
              </a:ext>
            </a:extLst>
          </p:cNvPr>
          <p:cNvPicPr>
            <a:picLocks noChangeAspect="1"/>
          </p:cNvPicPr>
          <p:nvPr/>
        </p:nvPicPr>
        <p:blipFill>
          <a:blip r:embed="rId8"/>
          <a:stretch>
            <a:fillRect/>
          </a:stretch>
        </p:blipFill>
        <p:spPr>
          <a:xfrm>
            <a:off x="391574" y="1295858"/>
            <a:ext cx="2166195" cy="2185071"/>
          </a:xfrm>
          <a:prstGeom prst="roundRect">
            <a:avLst/>
          </a:prstGeom>
        </p:spPr>
      </p:pic>
      <p:pic>
        <p:nvPicPr>
          <p:cNvPr id="22" name="Picture 21">
            <a:extLst>
              <a:ext uri="{FF2B5EF4-FFF2-40B4-BE49-F238E27FC236}">
                <a16:creationId xmlns:a16="http://schemas.microsoft.com/office/drawing/2014/main" id="{22D79B49-3FA8-F784-BFD0-BF12D4FAEB39}"/>
              </a:ext>
            </a:extLst>
          </p:cNvPr>
          <p:cNvPicPr>
            <a:picLocks noChangeAspect="1"/>
          </p:cNvPicPr>
          <p:nvPr/>
        </p:nvPicPr>
        <p:blipFill>
          <a:blip r:embed="rId9"/>
          <a:stretch>
            <a:fillRect/>
          </a:stretch>
        </p:blipFill>
        <p:spPr>
          <a:xfrm>
            <a:off x="4499867" y="3206967"/>
            <a:ext cx="1186098" cy="1425140"/>
          </a:xfrm>
          <a:prstGeom prst="roundRect">
            <a:avLst/>
          </a:prstGeom>
        </p:spPr>
      </p:pic>
      <p:pic>
        <p:nvPicPr>
          <p:cNvPr id="24" name="Picture 23">
            <a:extLst>
              <a:ext uri="{FF2B5EF4-FFF2-40B4-BE49-F238E27FC236}">
                <a16:creationId xmlns:a16="http://schemas.microsoft.com/office/drawing/2014/main" id="{FD94BEE5-63FD-DE1D-6B38-7A8B04C95014}"/>
              </a:ext>
            </a:extLst>
          </p:cNvPr>
          <p:cNvPicPr>
            <a:picLocks noChangeAspect="1"/>
          </p:cNvPicPr>
          <p:nvPr/>
        </p:nvPicPr>
        <p:blipFill>
          <a:blip r:embed="rId10"/>
          <a:stretch>
            <a:fillRect/>
          </a:stretch>
        </p:blipFill>
        <p:spPr>
          <a:xfrm>
            <a:off x="3265677" y="1082594"/>
            <a:ext cx="1398708" cy="1444222"/>
          </a:xfrm>
          <a:prstGeom prst="roundRect">
            <a:avLst/>
          </a:prstGeom>
        </p:spPr>
      </p:pic>
    </p:spTree>
    <p:extLst>
      <p:ext uri="{BB962C8B-B14F-4D97-AF65-F5344CB8AC3E}">
        <p14:creationId xmlns:p14="http://schemas.microsoft.com/office/powerpoint/2010/main" val="9674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150" name="Picture 6">
            <a:extLst>
              <a:ext uri="{FF2B5EF4-FFF2-40B4-BE49-F238E27FC236}">
                <a16:creationId xmlns:a16="http://schemas.microsoft.com/office/drawing/2014/main" id="{F00CFAD3-C58D-41BE-835D-0C9AF966E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65" y="1453031"/>
            <a:ext cx="3000375" cy="20457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42B16-FEAD-5DBE-C929-AD7F67DFE4C9}"/>
              </a:ext>
            </a:extLst>
          </p:cNvPr>
          <p:cNvPicPr>
            <a:picLocks noChangeAspect="1"/>
          </p:cNvPicPr>
          <p:nvPr/>
        </p:nvPicPr>
        <p:blipFill>
          <a:blip r:embed="rId4"/>
          <a:stretch>
            <a:fillRect/>
          </a:stretch>
        </p:blipFill>
        <p:spPr>
          <a:xfrm>
            <a:off x="3806467" y="471990"/>
            <a:ext cx="4305300" cy="3751932"/>
          </a:xfrm>
          <a:prstGeom prst="flowChartAlternateProcess">
            <a:avLst/>
          </a:prstGeom>
        </p:spPr>
      </p:pic>
    </p:spTree>
    <p:extLst>
      <p:ext uri="{BB962C8B-B14F-4D97-AF65-F5344CB8AC3E}">
        <p14:creationId xmlns:p14="http://schemas.microsoft.com/office/powerpoint/2010/main" val="4208617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8">
          <a:extLst>
            <a:ext uri="{FF2B5EF4-FFF2-40B4-BE49-F238E27FC236}">
              <a16:creationId xmlns:a16="http://schemas.microsoft.com/office/drawing/2014/main" id="{52F28F72-315D-6B08-B7E6-579E9749197F}"/>
            </a:ext>
          </a:extLst>
        </p:cNvPr>
        <p:cNvGrpSpPr/>
        <p:nvPr/>
      </p:nvGrpSpPr>
      <p:grpSpPr>
        <a:xfrm>
          <a:off x="0" y="0"/>
          <a:ext cx="0" cy="0"/>
          <a:chOff x="0" y="0"/>
          <a:chExt cx="0" cy="0"/>
        </a:xfrm>
      </p:grpSpPr>
      <p:sp>
        <p:nvSpPr>
          <p:cNvPr id="694" name="Google Shape;694;p34">
            <a:extLst>
              <a:ext uri="{FF2B5EF4-FFF2-40B4-BE49-F238E27FC236}">
                <a16:creationId xmlns:a16="http://schemas.microsoft.com/office/drawing/2014/main" id="{6052BE56-E29D-228C-F375-639753D8DF15}"/>
              </a:ext>
            </a:extLst>
          </p:cNvPr>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a:extLst>
              <a:ext uri="{FF2B5EF4-FFF2-40B4-BE49-F238E27FC236}">
                <a16:creationId xmlns:a16="http://schemas.microsoft.com/office/drawing/2014/main" id="{10042173-E5D1-AD29-8A0D-A7AB66268AF9}"/>
              </a:ext>
            </a:extLst>
          </p:cNvPr>
          <p:cNvGrpSpPr/>
          <p:nvPr/>
        </p:nvGrpSpPr>
        <p:grpSpPr>
          <a:xfrm>
            <a:off x="7733017" y="332052"/>
            <a:ext cx="807300" cy="357900"/>
            <a:chOff x="635421" y="421700"/>
            <a:chExt cx="807300" cy="357900"/>
          </a:xfrm>
        </p:grpSpPr>
        <p:sp>
          <p:nvSpPr>
            <p:cNvPr id="698" name="Google Shape;698;p34">
              <a:extLst>
                <a:ext uri="{FF2B5EF4-FFF2-40B4-BE49-F238E27FC236}">
                  <a16:creationId xmlns:a16="http://schemas.microsoft.com/office/drawing/2014/main" id="{840A63B6-F03C-2CF6-22C0-92185930F0E2}"/>
                </a:ext>
              </a:extLst>
            </p:cNvPr>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a:extLst>
                <a:ext uri="{FF2B5EF4-FFF2-40B4-BE49-F238E27FC236}">
                  <a16:creationId xmlns:a16="http://schemas.microsoft.com/office/drawing/2014/main" id="{F2F630B9-2CEE-CCF4-97C4-F71F4E771E90}"/>
                </a:ext>
              </a:extLst>
            </p:cNvPr>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a:extLst>
                <a:ext uri="{FF2B5EF4-FFF2-40B4-BE49-F238E27FC236}">
                  <a16:creationId xmlns:a16="http://schemas.microsoft.com/office/drawing/2014/main" id="{79E8F6C0-9433-43FC-1903-89BF0A4667E0}"/>
                </a:ext>
              </a:extLst>
            </p:cNvPr>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a:extLst>
                <a:ext uri="{FF2B5EF4-FFF2-40B4-BE49-F238E27FC236}">
                  <a16:creationId xmlns:a16="http://schemas.microsoft.com/office/drawing/2014/main" id="{91193A33-5FDB-E3D7-A443-23E82A4102C4}"/>
                </a:ext>
              </a:extLst>
            </p:cNvPr>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E2EA89BB-1173-39E6-7A38-52CDE41E211F}"/>
              </a:ext>
            </a:extLst>
          </p:cNvPr>
          <p:cNvPicPr>
            <a:picLocks noChangeAspect="1"/>
          </p:cNvPicPr>
          <p:nvPr/>
        </p:nvPicPr>
        <p:blipFill>
          <a:blip r:embed="rId3"/>
          <a:stretch>
            <a:fillRect/>
          </a:stretch>
        </p:blipFill>
        <p:spPr>
          <a:xfrm>
            <a:off x="603683" y="163281"/>
            <a:ext cx="917058" cy="917058"/>
          </a:xfrm>
          <a:prstGeom prst="rect">
            <a:avLst/>
          </a:prstGeom>
        </p:spPr>
      </p:pic>
      <p:sp>
        <p:nvSpPr>
          <p:cNvPr id="42" name="Google Shape;675;p33">
            <a:extLst>
              <a:ext uri="{FF2B5EF4-FFF2-40B4-BE49-F238E27FC236}">
                <a16:creationId xmlns:a16="http://schemas.microsoft.com/office/drawing/2014/main" id="{16A966A3-6048-FE40-3E1E-2AE8A7386E3D}"/>
              </a:ext>
            </a:extLst>
          </p:cNvPr>
          <p:cNvSpPr txBox="1">
            <a:spLocks/>
          </p:cNvSpPr>
          <p:nvPr/>
        </p:nvSpPr>
        <p:spPr>
          <a:xfrm>
            <a:off x="2717708" y="298116"/>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Scan QR Code here</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3" name="Picture 2">
            <a:extLst>
              <a:ext uri="{FF2B5EF4-FFF2-40B4-BE49-F238E27FC236}">
                <a16:creationId xmlns:a16="http://schemas.microsoft.com/office/drawing/2014/main" id="{1B9A3513-6651-73CB-8D1C-53543042AF9D}"/>
              </a:ext>
            </a:extLst>
          </p:cNvPr>
          <p:cNvPicPr>
            <a:picLocks noChangeAspect="1"/>
          </p:cNvPicPr>
          <p:nvPr/>
        </p:nvPicPr>
        <p:blipFill>
          <a:blip r:embed="rId4"/>
          <a:stretch>
            <a:fillRect/>
          </a:stretch>
        </p:blipFill>
        <p:spPr>
          <a:xfrm>
            <a:off x="2900362" y="1023478"/>
            <a:ext cx="3461637" cy="3461637"/>
          </a:xfrm>
          <a:prstGeom prst="rect">
            <a:avLst/>
          </a:prstGeom>
        </p:spPr>
      </p:pic>
    </p:spTree>
    <p:extLst>
      <p:ext uri="{BB962C8B-B14F-4D97-AF65-F5344CB8AC3E}">
        <p14:creationId xmlns:p14="http://schemas.microsoft.com/office/powerpoint/2010/main" val="52862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719996" y="1149034"/>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Nokora" panose="020B0606030804020204" pitchFamily="34" charset="0"/>
                <a:ea typeface="Nokora" panose="020B0606030804020204" pitchFamily="34" charset="0"/>
                <a:cs typeface="Nokora" panose="020B0606030804020204" pitchFamily="34" charset="0"/>
              </a:rPr>
              <a:t> </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p:cNvSpPr/>
          <p:nvPr/>
        </p:nvSpPr>
        <p:spPr>
          <a:xfrm>
            <a:off x="1610649" y="33205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6" name="Google Shape;675;p33">
            <a:extLst>
              <a:ext uri="{FF2B5EF4-FFF2-40B4-BE49-F238E27FC236}">
                <a16:creationId xmlns:a16="http://schemas.microsoft.com/office/drawing/2014/main" id="{16903919-A855-4DDE-8243-B2B0D1D09C31}"/>
              </a:ext>
            </a:extLst>
          </p:cNvPr>
          <p:cNvSpPr txBox="1">
            <a:spLocks/>
          </p:cNvSpPr>
          <p:nvPr/>
        </p:nvSpPr>
        <p:spPr>
          <a:xfrm>
            <a:off x="2717707" y="332052"/>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Table of Content</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grpSp>
        <p:nvGrpSpPr>
          <p:cNvPr id="119" name="Group 37">
            <a:extLst>
              <a:ext uri="{FF2B5EF4-FFF2-40B4-BE49-F238E27FC236}">
                <a16:creationId xmlns:a16="http://schemas.microsoft.com/office/drawing/2014/main" id="{56D2A453-5E42-4061-96A1-3F6E1B1E60FB}"/>
              </a:ext>
            </a:extLst>
          </p:cNvPr>
          <p:cNvGrpSpPr/>
          <p:nvPr/>
        </p:nvGrpSpPr>
        <p:grpSpPr>
          <a:xfrm>
            <a:off x="-3178946" y="2425385"/>
            <a:ext cx="228600" cy="228600"/>
            <a:chOff x="0" y="0"/>
            <a:chExt cx="597730" cy="597730"/>
          </a:xfrm>
        </p:grpSpPr>
        <p:sp>
          <p:nvSpPr>
            <p:cNvPr id="120" name="Freeform 38">
              <a:extLst>
                <a:ext uri="{FF2B5EF4-FFF2-40B4-BE49-F238E27FC236}">
                  <a16:creationId xmlns:a16="http://schemas.microsoft.com/office/drawing/2014/main" id="{C0F2FBC8-17E0-46FD-8635-7A8D96AEC91E}"/>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FEBB0F"/>
            </a:solidFill>
          </p:spPr>
        </p:sp>
        <p:sp>
          <p:nvSpPr>
            <p:cNvPr id="121" name="TextBox 39">
              <a:extLst>
                <a:ext uri="{FF2B5EF4-FFF2-40B4-BE49-F238E27FC236}">
                  <a16:creationId xmlns:a16="http://schemas.microsoft.com/office/drawing/2014/main" id="{493BA1A2-97CB-407A-9B18-3889F71DB3FB}"/>
                </a:ext>
              </a:extLst>
            </p:cNvPr>
            <p:cNvSpPr txBox="1"/>
            <p:nvPr/>
          </p:nvSpPr>
          <p:spPr>
            <a:xfrm>
              <a:off x="56037" y="56037"/>
              <a:ext cx="485656" cy="485656"/>
            </a:xfrm>
            <a:prstGeom prst="rect">
              <a:avLst/>
            </a:prstGeom>
          </p:spPr>
          <p:txBody>
            <a:bodyPr lIns="50800" tIns="50800" rIns="50800" bIns="50800" rtlCol="0" anchor="ctr"/>
            <a:lstStyle/>
            <a:p>
              <a:pPr algn="ctr">
                <a:lnSpc>
                  <a:spcPts val="2160"/>
                </a:lnSpc>
              </a:pPr>
              <a:endParaRPr sz="900"/>
            </a:p>
          </p:txBody>
        </p:sp>
      </p:grpSp>
      <p:grpSp>
        <p:nvGrpSpPr>
          <p:cNvPr id="131" name="Group 51">
            <a:extLst>
              <a:ext uri="{FF2B5EF4-FFF2-40B4-BE49-F238E27FC236}">
                <a16:creationId xmlns:a16="http://schemas.microsoft.com/office/drawing/2014/main" id="{B0E0ACA2-FA41-4E14-A4CD-1C764E9913A7}"/>
              </a:ext>
            </a:extLst>
          </p:cNvPr>
          <p:cNvGrpSpPr/>
          <p:nvPr/>
        </p:nvGrpSpPr>
        <p:grpSpPr>
          <a:xfrm>
            <a:off x="10722746" y="2425385"/>
            <a:ext cx="228600" cy="228600"/>
            <a:chOff x="0" y="0"/>
            <a:chExt cx="597730" cy="597730"/>
          </a:xfrm>
        </p:grpSpPr>
        <p:sp>
          <p:nvSpPr>
            <p:cNvPr id="132" name="Freeform 52">
              <a:extLst>
                <a:ext uri="{FF2B5EF4-FFF2-40B4-BE49-F238E27FC236}">
                  <a16:creationId xmlns:a16="http://schemas.microsoft.com/office/drawing/2014/main" id="{2176ABA4-EE99-441F-882C-BCA4954EEE0D}"/>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46C1AB"/>
            </a:solidFill>
          </p:spPr>
        </p:sp>
        <p:sp>
          <p:nvSpPr>
            <p:cNvPr id="133" name="TextBox 53">
              <a:extLst>
                <a:ext uri="{FF2B5EF4-FFF2-40B4-BE49-F238E27FC236}">
                  <a16:creationId xmlns:a16="http://schemas.microsoft.com/office/drawing/2014/main" id="{10898F03-E141-413F-A7AD-30F93BEFFF6B}"/>
                </a:ext>
              </a:extLst>
            </p:cNvPr>
            <p:cNvSpPr txBox="1"/>
            <p:nvPr/>
          </p:nvSpPr>
          <p:spPr>
            <a:xfrm>
              <a:off x="56037" y="56037"/>
              <a:ext cx="485656" cy="485656"/>
            </a:xfrm>
            <a:prstGeom prst="rect">
              <a:avLst/>
            </a:prstGeom>
          </p:spPr>
          <p:txBody>
            <a:bodyPr lIns="50800" tIns="50800" rIns="50800" bIns="50800" rtlCol="0" anchor="ctr"/>
            <a:lstStyle/>
            <a:p>
              <a:pPr algn="ctr">
                <a:lnSpc>
                  <a:spcPts val="2160"/>
                </a:lnSpc>
              </a:pPr>
              <a:endParaRPr sz="900"/>
            </a:p>
          </p:txBody>
        </p:sp>
      </p:grpSp>
      <p:sp>
        <p:nvSpPr>
          <p:cNvPr id="134" name="TextBox 2">
            <a:extLst>
              <a:ext uri="{FF2B5EF4-FFF2-40B4-BE49-F238E27FC236}">
                <a16:creationId xmlns:a16="http://schemas.microsoft.com/office/drawing/2014/main" id="{FCB00327-F26B-4EBC-9B7B-1B985B740A56}"/>
              </a:ext>
            </a:extLst>
          </p:cNvPr>
          <p:cNvSpPr txBox="1"/>
          <p:nvPr/>
        </p:nvSpPr>
        <p:spPr>
          <a:xfrm>
            <a:off x="1481560" y="1334626"/>
            <a:ext cx="773154" cy="444352"/>
          </a:xfrm>
          <a:prstGeom prst="rect">
            <a:avLst/>
          </a:prstGeom>
        </p:spPr>
        <p:txBody>
          <a:bodyPr lIns="0" tIns="0" rIns="0" bIns="0" rtlCol="0" anchor="t">
            <a:spAutoFit/>
          </a:bodyPr>
          <a:lstStyle/>
          <a:p>
            <a:pPr algn="ctr">
              <a:lnSpc>
                <a:spcPts val="3780"/>
              </a:lnSpc>
              <a:spcBef>
                <a:spcPct val="0"/>
              </a:spcBef>
            </a:pPr>
            <a:r>
              <a:rPr lang="en-US" sz="2700" b="1" dirty="0">
                <a:solidFill>
                  <a:srgbClr val="FEBB0F"/>
                </a:solidFill>
                <a:latin typeface="Eastman Grotesque Bold"/>
                <a:ea typeface="Eastman Grotesque Bold"/>
                <a:cs typeface="Eastman Grotesque Bold"/>
                <a:sym typeface="Eastman Grotesque Bold"/>
              </a:rPr>
              <a:t>01</a:t>
            </a:r>
          </a:p>
        </p:txBody>
      </p:sp>
      <p:sp>
        <p:nvSpPr>
          <p:cNvPr id="135" name="Freeform 3">
            <a:extLst>
              <a:ext uri="{FF2B5EF4-FFF2-40B4-BE49-F238E27FC236}">
                <a16:creationId xmlns:a16="http://schemas.microsoft.com/office/drawing/2014/main" id="{8212AB83-97E9-42AD-B24E-743961BA2DFF}"/>
              </a:ext>
            </a:extLst>
          </p:cNvPr>
          <p:cNvSpPr/>
          <p:nvPr/>
        </p:nvSpPr>
        <p:spPr>
          <a:xfrm rot="5400000">
            <a:off x="1778685" y="1393502"/>
            <a:ext cx="178903" cy="522345"/>
          </a:xfrm>
          <a:custGeom>
            <a:avLst/>
            <a:gdLst/>
            <a:ahLst/>
            <a:cxnLst/>
            <a:rect l="l" t="t" r="r" b="b"/>
            <a:pathLst>
              <a:path w="357806" h="1044690">
                <a:moveTo>
                  <a:pt x="0" y="0"/>
                </a:moveTo>
                <a:lnTo>
                  <a:pt x="357806" y="0"/>
                </a:lnTo>
                <a:lnTo>
                  <a:pt x="357806" y="1044690"/>
                </a:lnTo>
                <a:lnTo>
                  <a:pt x="0" y="1044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136" name="Group 4">
            <a:extLst>
              <a:ext uri="{FF2B5EF4-FFF2-40B4-BE49-F238E27FC236}">
                <a16:creationId xmlns:a16="http://schemas.microsoft.com/office/drawing/2014/main" id="{63014A3A-7D66-404F-82BF-018676B14CB0}"/>
              </a:ext>
            </a:extLst>
          </p:cNvPr>
          <p:cNvGrpSpPr/>
          <p:nvPr/>
        </p:nvGrpSpPr>
        <p:grpSpPr>
          <a:xfrm rot="-5400000">
            <a:off x="1178708" y="3104702"/>
            <a:ext cx="1322713" cy="1164454"/>
            <a:chOff x="0" y="0"/>
            <a:chExt cx="744602" cy="655513"/>
          </a:xfrm>
        </p:grpSpPr>
        <p:sp>
          <p:nvSpPr>
            <p:cNvPr id="137" name="Freeform 5">
              <a:extLst>
                <a:ext uri="{FF2B5EF4-FFF2-40B4-BE49-F238E27FC236}">
                  <a16:creationId xmlns:a16="http://schemas.microsoft.com/office/drawing/2014/main" id="{CC277A9D-5B46-461D-AA49-EEB1D062EEC5}"/>
                </a:ext>
              </a:extLst>
            </p:cNvPr>
            <p:cNvSpPr/>
            <p:nvPr/>
          </p:nvSpPr>
          <p:spPr>
            <a:xfrm>
              <a:off x="0" y="0"/>
              <a:ext cx="744602" cy="655513"/>
            </a:xfrm>
            <a:custGeom>
              <a:avLst/>
              <a:gdLst/>
              <a:ahLst/>
              <a:cxnLst/>
              <a:rect l="l" t="t" r="r" b="b"/>
              <a:pathLst>
                <a:path w="744602" h="655513">
                  <a:moveTo>
                    <a:pt x="541402" y="0"/>
                  </a:moveTo>
                  <a:lnTo>
                    <a:pt x="0" y="0"/>
                  </a:lnTo>
                  <a:lnTo>
                    <a:pt x="0" y="655513"/>
                  </a:lnTo>
                  <a:lnTo>
                    <a:pt x="541402" y="655513"/>
                  </a:lnTo>
                  <a:lnTo>
                    <a:pt x="744602" y="327756"/>
                  </a:lnTo>
                  <a:lnTo>
                    <a:pt x="541402" y="0"/>
                  </a:lnTo>
                  <a:close/>
                </a:path>
              </a:pathLst>
            </a:custGeom>
            <a:solidFill>
              <a:srgbClr val="ECF0F3"/>
            </a:solidFill>
          </p:spPr>
        </p:sp>
        <p:sp>
          <p:nvSpPr>
            <p:cNvPr id="138" name="TextBox 6">
              <a:extLst>
                <a:ext uri="{FF2B5EF4-FFF2-40B4-BE49-F238E27FC236}">
                  <a16:creationId xmlns:a16="http://schemas.microsoft.com/office/drawing/2014/main" id="{EA40DF16-9E50-4F66-8939-E1D671022DF6}"/>
                </a:ext>
              </a:extLst>
            </p:cNvPr>
            <p:cNvSpPr txBox="1"/>
            <p:nvPr/>
          </p:nvSpPr>
          <p:spPr>
            <a:xfrm>
              <a:off x="0" y="-47625"/>
              <a:ext cx="630302" cy="703138"/>
            </a:xfrm>
            <a:prstGeom prst="rect">
              <a:avLst/>
            </a:prstGeom>
          </p:spPr>
          <p:txBody>
            <a:bodyPr lIns="25400" tIns="25400" rIns="25400" bIns="25400" rtlCol="0" anchor="ctr"/>
            <a:lstStyle/>
            <a:p>
              <a:pPr algn="ctr">
                <a:lnSpc>
                  <a:spcPts val="1400"/>
                </a:lnSpc>
              </a:pPr>
              <a:endParaRPr sz="700"/>
            </a:p>
          </p:txBody>
        </p:sp>
      </p:grpSp>
      <p:grpSp>
        <p:nvGrpSpPr>
          <p:cNvPr id="139" name="Group 7">
            <a:extLst>
              <a:ext uri="{FF2B5EF4-FFF2-40B4-BE49-F238E27FC236}">
                <a16:creationId xmlns:a16="http://schemas.microsoft.com/office/drawing/2014/main" id="{720B4852-F8D6-4492-8333-DC30D0E8CC09}"/>
              </a:ext>
            </a:extLst>
          </p:cNvPr>
          <p:cNvGrpSpPr/>
          <p:nvPr/>
        </p:nvGrpSpPr>
        <p:grpSpPr>
          <a:xfrm>
            <a:off x="1257837" y="4417687"/>
            <a:ext cx="1164454" cy="78244"/>
            <a:chOff x="0" y="0"/>
            <a:chExt cx="655513" cy="44046"/>
          </a:xfrm>
        </p:grpSpPr>
        <p:sp>
          <p:nvSpPr>
            <p:cNvPr id="140" name="Freeform 8">
              <a:extLst>
                <a:ext uri="{FF2B5EF4-FFF2-40B4-BE49-F238E27FC236}">
                  <a16:creationId xmlns:a16="http://schemas.microsoft.com/office/drawing/2014/main" id="{3F3D52BA-C2A8-4BE9-8A81-8449D97DDFFB}"/>
                </a:ext>
              </a:extLst>
            </p:cNvPr>
            <p:cNvSpPr/>
            <p:nvPr/>
          </p:nvSpPr>
          <p:spPr>
            <a:xfrm>
              <a:off x="0" y="0"/>
              <a:ext cx="655513" cy="44046"/>
            </a:xfrm>
            <a:custGeom>
              <a:avLst/>
              <a:gdLst/>
              <a:ahLst/>
              <a:cxnLst/>
              <a:rect l="l" t="t" r="r" b="b"/>
              <a:pathLst>
                <a:path w="655513" h="44046">
                  <a:moveTo>
                    <a:pt x="0" y="0"/>
                  </a:moveTo>
                  <a:lnTo>
                    <a:pt x="655513" y="0"/>
                  </a:lnTo>
                  <a:lnTo>
                    <a:pt x="655513" y="44046"/>
                  </a:lnTo>
                  <a:lnTo>
                    <a:pt x="0" y="44046"/>
                  </a:lnTo>
                  <a:close/>
                </a:path>
              </a:pathLst>
            </a:custGeom>
            <a:solidFill>
              <a:srgbClr val="FEBB0F"/>
            </a:solidFill>
          </p:spPr>
        </p:sp>
        <p:sp>
          <p:nvSpPr>
            <p:cNvPr id="141" name="TextBox 9">
              <a:extLst>
                <a:ext uri="{FF2B5EF4-FFF2-40B4-BE49-F238E27FC236}">
                  <a16:creationId xmlns:a16="http://schemas.microsoft.com/office/drawing/2014/main" id="{875CCFD7-8B07-4197-A2EC-4432BB2E4F6C}"/>
                </a:ext>
              </a:extLst>
            </p:cNvPr>
            <p:cNvSpPr txBox="1"/>
            <p:nvPr/>
          </p:nvSpPr>
          <p:spPr>
            <a:xfrm>
              <a:off x="0" y="-47625"/>
              <a:ext cx="655513" cy="91671"/>
            </a:xfrm>
            <a:prstGeom prst="rect">
              <a:avLst/>
            </a:prstGeom>
          </p:spPr>
          <p:txBody>
            <a:bodyPr lIns="25400" tIns="25400" rIns="25400" bIns="25400" rtlCol="0" anchor="ctr"/>
            <a:lstStyle/>
            <a:p>
              <a:pPr algn="ctr">
                <a:lnSpc>
                  <a:spcPts val="1400"/>
                </a:lnSpc>
              </a:pPr>
              <a:endParaRPr sz="700"/>
            </a:p>
          </p:txBody>
        </p:sp>
      </p:grpSp>
      <p:sp>
        <p:nvSpPr>
          <p:cNvPr id="142" name="TextBox 10">
            <a:extLst>
              <a:ext uri="{FF2B5EF4-FFF2-40B4-BE49-F238E27FC236}">
                <a16:creationId xmlns:a16="http://schemas.microsoft.com/office/drawing/2014/main" id="{0D6814B5-0556-43C2-8504-A3BAEB44B70B}"/>
              </a:ext>
            </a:extLst>
          </p:cNvPr>
          <p:cNvSpPr txBox="1"/>
          <p:nvPr/>
        </p:nvSpPr>
        <p:spPr>
          <a:xfrm>
            <a:off x="3293842" y="1378268"/>
            <a:ext cx="773154" cy="444352"/>
          </a:xfrm>
          <a:prstGeom prst="rect">
            <a:avLst/>
          </a:prstGeom>
        </p:spPr>
        <p:txBody>
          <a:bodyPr wrap="square" lIns="0" tIns="0" rIns="0" bIns="0" rtlCol="0" anchor="t">
            <a:spAutoFit/>
          </a:bodyPr>
          <a:lstStyle/>
          <a:p>
            <a:pPr algn="ctr">
              <a:lnSpc>
                <a:spcPts val="3780"/>
              </a:lnSpc>
              <a:spcBef>
                <a:spcPct val="0"/>
              </a:spcBef>
            </a:pPr>
            <a:r>
              <a:rPr lang="en-US" sz="2700" b="1">
                <a:solidFill>
                  <a:srgbClr val="F85C46"/>
                </a:solidFill>
                <a:latin typeface="Eastman Grotesque Bold"/>
                <a:ea typeface="Eastman Grotesque Bold"/>
                <a:cs typeface="Eastman Grotesque Bold"/>
                <a:sym typeface="Eastman Grotesque Bold"/>
              </a:rPr>
              <a:t>02</a:t>
            </a:r>
          </a:p>
        </p:txBody>
      </p:sp>
      <p:sp>
        <p:nvSpPr>
          <p:cNvPr id="143" name="Freeform 11">
            <a:extLst>
              <a:ext uri="{FF2B5EF4-FFF2-40B4-BE49-F238E27FC236}">
                <a16:creationId xmlns:a16="http://schemas.microsoft.com/office/drawing/2014/main" id="{CA3D31A9-A924-444C-9447-E69CDF419C2A}"/>
              </a:ext>
            </a:extLst>
          </p:cNvPr>
          <p:cNvSpPr/>
          <p:nvPr/>
        </p:nvSpPr>
        <p:spPr>
          <a:xfrm rot="5400000">
            <a:off x="3590967" y="1437144"/>
            <a:ext cx="178903" cy="522345"/>
          </a:xfrm>
          <a:custGeom>
            <a:avLst/>
            <a:gdLst/>
            <a:ahLst/>
            <a:cxnLst/>
            <a:rect l="l" t="t" r="r" b="b"/>
            <a:pathLst>
              <a:path w="357806" h="1044690">
                <a:moveTo>
                  <a:pt x="0" y="0"/>
                </a:moveTo>
                <a:lnTo>
                  <a:pt x="357806" y="0"/>
                </a:lnTo>
                <a:lnTo>
                  <a:pt x="357806" y="1044690"/>
                </a:lnTo>
                <a:lnTo>
                  <a:pt x="0" y="1044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4" name="Group 12">
            <a:extLst>
              <a:ext uri="{FF2B5EF4-FFF2-40B4-BE49-F238E27FC236}">
                <a16:creationId xmlns:a16="http://schemas.microsoft.com/office/drawing/2014/main" id="{2A3DAEB8-ECFF-4461-AC98-74612E7DE6A2}"/>
              </a:ext>
            </a:extLst>
          </p:cNvPr>
          <p:cNvGrpSpPr/>
          <p:nvPr/>
        </p:nvGrpSpPr>
        <p:grpSpPr>
          <a:xfrm rot="-5400000">
            <a:off x="3019062" y="3104702"/>
            <a:ext cx="1322713" cy="1164454"/>
            <a:chOff x="0" y="0"/>
            <a:chExt cx="744602" cy="655513"/>
          </a:xfrm>
        </p:grpSpPr>
        <p:sp>
          <p:nvSpPr>
            <p:cNvPr id="145" name="Freeform 13">
              <a:extLst>
                <a:ext uri="{FF2B5EF4-FFF2-40B4-BE49-F238E27FC236}">
                  <a16:creationId xmlns:a16="http://schemas.microsoft.com/office/drawing/2014/main" id="{59F5AF36-4974-44A9-90DE-5EB899BA4D6D}"/>
                </a:ext>
              </a:extLst>
            </p:cNvPr>
            <p:cNvSpPr/>
            <p:nvPr/>
          </p:nvSpPr>
          <p:spPr>
            <a:xfrm>
              <a:off x="0" y="0"/>
              <a:ext cx="744602" cy="655513"/>
            </a:xfrm>
            <a:custGeom>
              <a:avLst/>
              <a:gdLst/>
              <a:ahLst/>
              <a:cxnLst/>
              <a:rect l="l" t="t" r="r" b="b"/>
              <a:pathLst>
                <a:path w="744602" h="655513">
                  <a:moveTo>
                    <a:pt x="541402" y="0"/>
                  </a:moveTo>
                  <a:lnTo>
                    <a:pt x="0" y="0"/>
                  </a:lnTo>
                  <a:lnTo>
                    <a:pt x="0" y="655513"/>
                  </a:lnTo>
                  <a:lnTo>
                    <a:pt x="541402" y="655513"/>
                  </a:lnTo>
                  <a:lnTo>
                    <a:pt x="744602" y="327756"/>
                  </a:lnTo>
                  <a:lnTo>
                    <a:pt x="541402" y="0"/>
                  </a:lnTo>
                  <a:close/>
                </a:path>
              </a:pathLst>
            </a:custGeom>
            <a:solidFill>
              <a:srgbClr val="ECF0F3"/>
            </a:solidFill>
          </p:spPr>
        </p:sp>
        <p:sp>
          <p:nvSpPr>
            <p:cNvPr id="146" name="TextBox 14">
              <a:extLst>
                <a:ext uri="{FF2B5EF4-FFF2-40B4-BE49-F238E27FC236}">
                  <a16:creationId xmlns:a16="http://schemas.microsoft.com/office/drawing/2014/main" id="{3C9E9012-D2E7-4288-8C20-5B11F0349A62}"/>
                </a:ext>
              </a:extLst>
            </p:cNvPr>
            <p:cNvSpPr txBox="1"/>
            <p:nvPr/>
          </p:nvSpPr>
          <p:spPr>
            <a:xfrm>
              <a:off x="0" y="-47625"/>
              <a:ext cx="630302" cy="703138"/>
            </a:xfrm>
            <a:prstGeom prst="rect">
              <a:avLst/>
            </a:prstGeom>
          </p:spPr>
          <p:txBody>
            <a:bodyPr lIns="25400" tIns="25400" rIns="25400" bIns="25400" rtlCol="0" anchor="ctr"/>
            <a:lstStyle/>
            <a:p>
              <a:pPr algn="ctr">
                <a:lnSpc>
                  <a:spcPts val="1400"/>
                </a:lnSpc>
              </a:pPr>
              <a:endParaRPr sz="700"/>
            </a:p>
          </p:txBody>
        </p:sp>
      </p:grpSp>
      <p:grpSp>
        <p:nvGrpSpPr>
          <p:cNvPr id="147" name="Group 15">
            <a:extLst>
              <a:ext uri="{FF2B5EF4-FFF2-40B4-BE49-F238E27FC236}">
                <a16:creationId xmlns:a16="http://schemas.microsoft.com/office/drawing/2014/main" id="{8A13328C-6914-448A-AA58-CD7E3B5A9D3F}"/>
              </a:ext>
            </a:extLst>
          </p:cNvPr>
          <p:cNvGrpSpPr/>
          <p:nvPr/>
        </p:nvGrpSpPr>
        <p:grpSpPr>
          <a:xfrm>
            <a:off x="3098192" y="4417687"/>
            <a:ext cx="1164454" cy="78244"/>
            <a:chOff x="0" y="0"/>
            <a:chExt cx="655513" cy="44046"/>
          </a:xfrm>
        </p:grpSpPr>
        <p:sp>
          <p:nvSpPr>
            <p:cNvPr id="148" name="Freeform 16">
              <a:extLst>
                <a:ext uri="{FF2B5EF4-FFF2-40B4-BE49-F238E27FC236}">
                  <a16:creationId xmlns:a16="http://schemas.microsoft.com/office/drawing/2014/main" id="{99A2330B-F051-4A32-8C36-FE751122726E}"/>
                </a:ext>
              </a:extLst>
            </p:cNvPr>
            <p:cNvSpPr/>
            <p:nvPr/>
          </p:nvSpPr>
          <p:spPr>
            <a:xfrm>
              <a:off x="0" y="0"/>
              <a:ext cx="655513" cy="44046"/>
            </a:xfrm>
            <a:custGeom>
              <a:avLst/>
              <a:gdLst/>
              <a:ahLst/>
              <a:cxnLst/>
              <a:rect l="l" t="t" r="r" b="b"/>
              <a:pathLst>
                <a:path w="655513" h="44046">
                  <a:moveTo>
                    <a:pt x="0" y="0"/>
                  </a:moveTo>
                  <a:lnTo>
                    <a:pt x="655513" y="0"/>
                  </a:lnTo>
                  <a:lnTo>
                    <a:pt x="655513" y="44046"/>
                  </a:lnTo>
                  <a:lnTo>
                    <a:pt x="0" y="44046"/>
                  </a:lnTo>
                  <a:close/>
                </a:path>
              </a:pathLst>
            </a:custGeom>
            <a:solidFill>
              <a:srgbClr val="F85C46"/>
            </a:solidFill>
          </p:spPr>
        </p:sp>
        <p:sp>
          <p:nvSpPr>
            <p:cNvPr id="149" name="TextBox 17">
              <a:extLst>
                <a:ext uri="{FF2B5EF4-FFF2-40B4-BE49-F238E27FC236}">
                  <a16:creationId xmlns:a16="http://schemas.microsoft.com/office/drawing/2014/main" id="{39FDF22A-31ED-4688-8484-BFBF6133B2D7}"/>
                </a:ext>
              </a:extLst>
            </p:cNvPr>
            <p:cNvSpPr txBox="1"/>
            <p:nvPr/>
          </p:nvSpPr>
          <p:spPr>
            <a:xfrm>
              <a:off x="0" y="-47625"/>
              <a:ext cx="655513" cy="91671"/>
            </a:xfrm>
            <a:prstGeom prst="rect">
              <a:avLst/>
            </a:prstGeom>
          </p:spPr>
          <p:txBody>
            <a:bodyPr lIns="25400" tIns="25400" rIns="25400" bIns="25400" rtlCol="0" anchor="ctr"/>
            <a:lstStyle/>
            <a:p>
              <a:pPr algn="ctr">
                <a:lnSpc>
                  <a:spcPts val="1400"/>
                </a:lnSpc>
              </a:pPr>
              <a:endParaRPr sz="700"/>
            </a:p>
          </p:txBody>
        </p:sp>
      </p:grpSp>
      <p:sp>
        <p:nvSpPr>
          <p:cNvPr id="150" name="TextBox 18">
            <a:extLst>
              <a:ext uri="{FF2B5EF4-FFF2-40B4-BE49-F238E27FC236}">
                <a16:creationId xmlns:a16="http://schemas.microsoft.com/office/drawing/2014/main" id="{FA59DFF5-2E19-4C9E-B4AB-A6550592FB03}"/>
              </a:ext>
            </a:extLst>
          </p:cNvPr>
          <p:cNvSpPr txBox="1"/>
          <p:nvPr/>
        </p:nvSpPr>
        <p:spPr>
          <a:xfrm>
            <a:off x="5134196" y="1378268"/>
            <a:ext cx="773154" cy="444352"/>
          </a:xfrm>
          <a:prstGeom prst="rect">
            <a:avLst/>
          </a:prstGeom>
        </p:spPr>
        <p:txBody>
          <a:bodyPr wrap="square" lIns="0" tIns="0" rIns="0" bIns="0" rtlCol="0" anchor="t">
            <a:spAutoFit/>
          </a:bodyPr>
          <a:lstStyle/>
          <a:p>
            <a:pPr algn="ctr">
              <a:lnSpc>
                <a:spcPts val="3780"/>
              </a:lnSpc>
              <a:spcBef>
                <a:spcPct val="0"/>
              </a:spcBef>
            </a:pPr>
            <a:r>
              <a:rPr lang="en-US" sz="2700" b="1">
                <a:solidFill>
                  <a:srgbClr val="4966AF"/>
                </a:solidFill>
                <a:latin typeface="Eastman Grotesque Bold"/>
                <a:ea typeface="Eastman Grotesque Bold"/>
                <a:cs typeface="Eastman Grotesque Bold"/>
                <a:sym typeface="Eastman Grotesque Bold"/>
              </a:rPr>
              <a:t>03</a:t>
            </a:r>
          </a:p>
        </p:txBody>
      </p:sp>
      <p:sp>
        <p:nvSpPr>
          <p:cNvPr id="151" name="Freeform 19">
            <a:extLst>
              <a:ext uri="{FF2B5EF4-FFF2-40B4-BE49-F238E27FC236}">
                <a16:creationId xmlns:a16="http://schemas.microsoft.com/office/drawing/2014/main" id="{4640D865-6782-4BAF-897D-7E715B43FA1A}"/>
              </a:ext>
            </a:extLst>
          </p:cNvPr>
          <p:cNvSpPr/>
          <p:nvPr/>
        </p:nvSpPr>
        <p:spPr>
          <a:xfrm rot="5400000">
            <a:off x="5431322" y="1437144"/>
            <a:ext cx="178903" cy="522345"/>
          </a:xfrm>
          <a:custGeom>
            <a:avLst/>
            <a:gdLst/>
            <a:ahLst/>
            <a:cxnLst/>
            <a:rect l="l" t="t" r="r" b="b"/>
            <a:pathLst>
              <a:path w="357806" h="1044690">
                <a:moveTo>
                  <a:pt x="0" y="0"/>
                </a:moveTo>
                <a:lnTo>
                  <a:pt x="357806" y="0"/>
                </a:lnTo>
                <a:lnTo>
                  <a:pt x="357806" y="1044690"/>
                </a:lnTo>
                <a:lnTo>
                  <a:pt x="0" y="1044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2" name="Group 20">
            <a:extLst>
              <a:ext uri="{FF2B5EF4-FFF2-40B4-BE49-F238E27FC236}">
                <a16:creationId xmlns:a16="http://schemas.microsoft.com/office/drawing/2014/main" id="{0B912B7C-A9F7-40FE-8150-73D96E261B9A}"/>
              </a:ext>
            </a:extLst>
          </p:cNvPr>
          <p:cNvGrpSpPr/>
          <p:nvPr/>
        </p:nvGrpSpPr>
        <p:grpSpPr>
          <a:xfrm rot="-5400000">
            <a:off x="4859417" y="3104702"/>
            <a:ext cx="1322713" cy="1164454"/>
            <a:chOff x="0" y="0"/>
            <a:chExt cx="744602" cy="655513"/>
          </a:xfrm>
        </p:grpSpPr>
        <p:sp>
          <p:nvSpPr>
            <p:cNvPr id="153" name="Freeform 21">
              <a:extLst>
                <a:ext uri="{FF2B5EF4-FFF2-40B4-BE49-F238E27FC236}">
                  <a16:creationId xmlns:a16="http://schemas.microsoft.com/office/drawing/2014/main" id="{DD73610C-B0AA-487E-A1A2-34A4E433D277}"/>
                </a:ext>
              </a:extLst>
            </p:cNvPr>
            <p:cNvSpPr/>
            <p:nvPr/>
          </p:nvSpPr>
          <p:spPr>
            <a:xfrm>
              <a:off x="0" y="0"/>
              <a:ext cx="744602" cy="655513"/>
            </a:xfrm>
            <a:custGeom>
              <a:avLst/>
              <a:gdLst/>
              <a:ahLst/>
              <a:cxnLst/>
              <a:rect l="l" t="t" r="r" b="b"/>
              <a:pathLst>
                <a:path w="744602" h="655513">
                  <a:moveTo>
                    <a:pt x="541402" y="0"/>
                  </a:moveTo>
                  <a:lnTo>
                    <a:pt x="0" y="0"/>
                  </a:lnTo>
                  <a:lnTo>
                    <a:pt x="0" y="655513"/>
                  </a:lnTo>
                  <a:lnTo>
                    <a:pt x="541402" y="655513"/>
                  </a:lnTo>
                  <a:lnTo>
                    <a:pt x="744602" y="327756"/>
                  </a:lnTo>
                  <a:lnTo>
                    <a:pt x="541402" y="0"/>
                  </a:lnTo>
                  <a:close/>
                </a:path>
              </a:pathLst>
            </a:custGeom>
            <a:solidFill>
              <a:srgbClr val="ECF0F3"/>
            </a:solidFill>
          </p:spPr>
        </p:sp>
        <p:sp>
          <p:nvSpPr>
            <p:cNvPr id="154" name="TextBox 22">
              <a:extLst>
                <a:ext uri="{FF2B5EF4-FFF2-40B4-BE49-F238E27FC236}">
                  <a16:creationId xmlns:a16="http://schemas.microsoft.com/office/drawing/2014/main" id="{A219F6F3-0FC1-47CD-8227-5D0A6494E002}"/>
                </a:ext>
              </a:extLst>
            </p:cNvPr>
            <p:cNvSpPr txBox="1"/>
            <p:nvPr/>
          </p:nvSpPr>
          <p:spPr>
            <a:xfrm>
              <a:off x="0" y="-47625"/>
              <a:ext cx="630302" cy="703138"/>
            </a:xfrm>
            <a:prstGeom prst="rect">
              <a:avLst/>
            </a:prstGeom>
          </p:spPr>
          <p:txBody>
            <a:bodyPr lIns="25400" tIns="25400" rIns="25400" bIns="25400" rtlCol="0" anchor="ctr"/>
            <a:lstStyle/>
            <a:p>
              <a:pPr algn="ctr">
                <a:lnSpc>
                  <a:spcPts val="1400"/>
                </a:lnSpc>
              </a:pPr>
              <a:endParaRPr sz="700"/>
            </a:p>
          </p:txBody>
        </p:sp>
      </p:grpSp>
      <p:grpSp>
        <p:nvGrpSpPr>
          <p:cNvPr id="155" name="Group 23">
            <a:extLst>
              <a:ext uri="{FF2B5EF4-FFF2-40B4-BE49-F238E27FC236}">
                <a16:creationId xmlns:a16="http://schemas.microsoft.com/office/drawing/2014/main" id="{D3B449EE-D1D4-434A-A01E-83471B86AF24}"/>
              </a:ext>
            </a:extLst>
          </p:cNvPr>
          <p:cNvGrpSpPr/>
          <p:nvPr/>
        </p:nvGrpSpPr>
        <p:grpSpPr>
          <a:xfrm>
            <a:off x="4938546" y="4417687"/>
            <a:ext cx="1164454" cy="78244"/>
            <a:chOff x="0" y="0"/>
            <a:chExt cx="655513" cy="44046"/>
          </a:xfrm>
        </p:grpSpPr>
        <p:sp>
          <p:nvSpPr>
            <p:cNvPr id="156" name="Freeform 24">
              <a:extLst>
                <a:ext uri="{FF2B5EF4-FFF2-40B4-BE49-F238E27FC236}">
                  <a16:creationId xmlns:a16="http://schemas.microsoft.com/office/drawing/2014/main" id="{9F771277-5C13-48AF-B621-E98BE5E35F85}"/>
                </a:ext>
              </a:extLst>
            </p:cNvPr>
            <p:cNvSpPr/>
            <p:nvPr/>
          </p:nvSpPr>
          <p:spPr>
            <a:xfrm>
              <a:off x="0" y="0"/>
              <a:ext cx="655513" cy="44046"/>
            </a:xfrm>
            <a:custGeom>
              <a:avLst/>
              <a:gdLst/>
              <a:ahLst/>
              <a:cxnLst/>
              <a:rect l="l" t="t" r="r" b="b"/>
              <a:pathLst>
                <a:path w="655513" h="44046">
                  <a:moveTo>
                    <a:pt x="0" y="0"/>
                  </a:moveTo>
                  <a:lnTo>
                    <a:pt x="655513" y="0"/>
                  </a:lnTo>
                  <a:lnTo>
                    <a:pt x="655513" y="44046"/>
                  </a:lnTo>
                  <a:lnTo>
                    <a:pt x="0" y="44046"/>
                  </a:lnTo>
                  <a:close/>
                </a:path>
              </a:pathLst>
            </a:custGeom>
            <a:solidFill>
              <a:srgbClr val="4966AF"/>
            </a:solidFill>
          </p:spPr>
        </p:sp>
        <p:sp>
          <p:nvSpPr>
            <p:cNvPr id="157" name="TextBox 25">
              <a:extLst>
                <a:ext uri="{FF2B5EF4-FFF2-40B4-BE49-F238E27FC236}">
                  <a16:creationId xmlns:a16="http://schemas.microsoft.com/office/drawing/2014/main" id="{28D21991-31BB-4943-AD38-5C4F9D09A1D3}"/>
                </a:ext>
              </a:extLst>
            </p:cNvPr>
            <p:cNvSpPr txBox="1"/>
            <p:nvPr/>
          </p:nvSpPr>
          <p:spPr>
            <a:xfrm>
              <a:off x="0" y="-47625"/>
              <a:ext cx="655513" cy="91671"/>
            </a:xfrm>
            <a:prstGeom prst="rect">
              <a:avLst/>
            </a:prstGeom>
          </p:spPr>
          <p:txBody>
            <a:bodyPr lIns="25400" tIns="25400" rIns="25400" bIns="25400" rtlCol="0" anchor="ctr"/>
            <a:lstStyle/>
            <a:p>
              <a:pPr algn="ctr">
                <a:lnSpc>
                  <a:spcPts val="1400"/>
                </a:lnSpc>
              </a:pPr>
              <a:endParaRPr sz="700"/>
            </a:p>
          </p:txBody>
        </p:sp>
      </p:grpSp>
      <p:sp>
        <p:nvSpPr>
          <p:cNvPr id="158" name="TextBox 26">
            <a:extLst>
              <a:ext uri="{FF2B5EF4-FFF2-40B4-BE49-F238E27FC236}">
                <a16:creationId xmlns:a16="http://schemas.microsoft.com/office/drawing/2014/main" id="{A5F950F0-857F-4FCE-98AC-4D45236D703A}"/>
              </a:ext>
            </a:extLst>
          </p:cNvPr>
          <p:cNvSpPr txBox="1"/>
          <p:nvPr/>
        </p:nvSpPr>
        <p:spPr>
          <a:xfrm>
            <a:off x="6776824" y="1378268"/>
            <a:ext cx="773154" cy="444352"/>
          </a:xfrm>
          <a:prstGeom prst="rect">
            <a:avLst/>
          </a:prstGeom>
        </p:spPr>
        <p:txBody>
          <a:bodyPr wrap="square" lIns="0" tIns="0" rIns="0" bIns="0" rtlCol="0" anchor="t">
            <a:spAutoFit/>
          </a:bodyPr>
          <a:lstStyle/>
          <a:p>
            <a:pPr algn="ctr">
              <a:lnSpc>
                <a:spcPts val="3780"/>
              </a:lnSpc>
              <a:spcBef>
                <a:spcPct val="0"/>
              </a:spcBef>
            </a:pPr>
            <a:r>
              <a:rPr lang="en-US" sz="2700" b="1">
                <a:solidFill>
                  <a:srgbClr val="04B1D2"/>
                </a:solidFill>
                <a:latin typeface="Eastman Grotesque Bold"/>
                <a:ea typeface="Eastman Grotesque Bold"/>
                <a:cs typeface="Eastman Grotesque Bold"/>
                <a:sym typeface="Eastman Grotesque Bold"/>
              </a:rPr>
              <a:t>04</a:t>
            </a:r>
          </a:p>
        </p:txBody>
      </p:sp>
      <p:sp>
        <p:nvSpPr>
          <p:cNvPr id="159" name="Freeform 27">
            <a:extLst>
              <a:ext uri="{FF2B5EF4-FFF2-40B4-BE49-F238E27FC236}">
                <a16:creationId xmlns:a16="http://schemas.microsoft.com/office/drawing/2014/main" id="{8CE11E0F-19EC-4279-AADF-5D3B60B1BDB3}"/>
              </a:ext>
            </a:extLst>
          </p:cNvPr>
          <p:cNvSpPr/>
          <p:nvPr/>
        </p:nvSpPr>
        <p:spPr>
          <a:xfrm rot="5400000">
            <a:off x="7073950" y="1437144"/>
            <a:ext cx="178903" cy="522345"/>
          </a:xfrm>
          <a:custGeom>
            <a:avLst/>
            <a:gdLst/>
            <a:ahLst/>
            <a:cxnLst/>
            <a:rect l="l" t="t" r="r" b="b"/>
            <a:pathLst>
              <a:path w="357806" h="1044690">
                <a:moveTo>
                  <a:pt x="0" y="0"/>
                </a:moveTo>
                <a:lnTo>
                  <a:pt x="357806" y="0"/>
                </a:lnTo>
                <a:lnTo>
                  <a:pt x="357806" y="1044690"/>
                </a:lnTo>
                <a:lnTo>
                  <a:pt x="0" y="1044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0" name="Group 28">
            <a:extLst>
              <a:ext uri="{FF2B5EF4-FFF2-40B4-BE49-F238E27FC236}">
                <a16:creationId xmlns:a16="http://schemas.microsoft.com/office/drawing/2014/main" id="{54501643-E179-41AF-BBD4-6E75ED2B25B1}"/>
              </a:ext>
            </a:extLst>
          </p:cNvPr>
          <p:cNvGrpSpPr/>
          <p:nvPr/>
        </p:nvGrpSpPr>
        <p:grpSpPr>
          <a:xfrm rot="-5400000">
            <a:off x="6502045" y="3104702"/>
            <a:ext cx="1322713" cy="1164454"/>
            <a:chOff x="0" y="0"/>
            <a:chExt cx="744602" cy="655513"/>
          </a:xfrm>
        </p:grpSpPr>
        <p:sp>
          <p:nvSpPr>
            <p:cNvPr id="161" name="Freeform 29">
              <a:extLst>
                <a:ext uri="{FF2B5EF4-FFF2-40B4-BE49-F238E27FC236}">
                  <a16:creationId xmlns:a16="http://schemas.microsoft.com/office/drawing/2014/main" id="{D90E24DC-2552-42EA-BCB7-60A5B309099C}"/>
                </a:ext>
              </a:extLst>
            </p:cNvPr>
            <p:cNvSpPr/>
            <p:nvPr/>
          </p:nvSpPr>
          <p:spPr>
            <a:xfrm>
              <a:off x="0" y="0"/>
              <a:ext cx="744602" cy="655513"/>
            </a:xfrm>
            <a:custGeom>
              <a:avLst/>
              <a:gdLst/>
              <a:ahLst/>
              <a:cxnLst/>
              <a:rect l="l" t="t" r="r" b="b"/>
              <a:pathLst>
                <a:path w="744602" h="655513">
                  <a:moveTo>
                    <a:pt x="541402" y="0"/>
                  </a:moveTo>
                  <a:lnTo>
                    <a:pt x="0" y="0"/>
                  </a:lnTo>
                  <a:lnTo>
                    <a:pt x="0" y="655513"/>
                  </a:lnTo>
                  <a:lnTo>
                    <a:pt x="541402" y="655513"/>
                  </a:lnTo>
                  <a:lnTo>
                    <a:pt x="744602" y="327756"/>
                  </a:lnTo>
                  <a:lnTo>
                    <a:pt x="541402" y="0"/>
                  </a:lnTo>
                  <a:close/>
                </a:path>
              </a:pathLst>
            </a:custGeom>
            <a:solidFill>
              <a:srgbClr val="ECF0F3"/>
            </a:solidFill>
          </p:spPr>
        </p:sp>
        <p:sp>
          <p:nvSpPr>
            <p:cNvPr id="162" name="TextBox 30">
              <a:extLst>
                <a:ext uri="{FF2B5EF4-FFF2-40B4-BE49-F238E27FC236}">
                  <a16:creationId xmlns:a16="http://schemas.microsoft.com/office/drawing/2014/main" id="{31D73C5A-9257-436E-94EB-4001071243DA}"/>
                </a:ext>
              </a:extLst>
            </p:cNvPr>
            <p:cNvSpPr txBox="1"/>
            <p:nvPr/>
          </p:nvSpPr>
          <p:spPr>
            <a:xfrm>
              <a:off x="0" y="-47625"/>
              <a:ext cx="630302" cy="703138"/>
            </a:xfrm>
            <a:prstGeom prst="rect">
              <a:avLst/>
            </a:prstGeom>
          </p:spPr>
          <p:txBody>
            <a:bodyPr lIns="25400" tIns="25400" rIns="25400" bIns="25400" rtlCol="0" anchor="ctr"/>
            <a:lstStyle/>
            <a:p>
              <a:pPr algn="ctr">
                <a:lnSpc>
                  <a:spcPts val="1400"/>
                </a:lnSpc>
              </a:pPr>
              <a:endParaRPr sz="700"/>
            </a:p>
          </p:txBody>
        </p:sp>
      </p:grpSp>
      <p:grpSp>
        <p:nvGrpSpPr>
          <p:cNvPr id="163" name="Group 31">
            <a:extLst>
              <a:ext uri="{FF2B5EF4-FFF2-40B4-BE49-F238E27FC236}">
                <a16:creationId xmlns:a16="http://schemas.microsoft.com/office/drawing/2014/main" id="{9890D34A-3385-4292-BE1D-177D68D7CD00}"/>
              </a:ext>
            </a:extLst>
          </p:cNvPr>
          <p:cNvGrpSpPr/>
          <p:nvPr/>
        </p:nvGrpSpPr>
        <p:grpSpPr>
          <a:xfrm>
            <a:off x="6581174" y="4417687"/>
            <a:ext cx="1164454" cy="78244"/>
            <a:chOff x="0" y="0"/>
            <a:chExt cx="655513" cy="44046"/>
          </a:xfrm>
        </p:grpSpPr>
        <p:sp>
          <p:nvSpPr>
            <p:cNvPr id="164" name="Freeform 32">
              <a:extLst>
                <a:ext uri="{FF2B5EF4-FFF2-40B4-BE49-F238E27FC236}">
                  <a16:creationId xmlns:a16="http://schemas.microsoft.com/office/drawing/2014/main" id="{ED1DABE7-B3B7-48C6-B41E-2892869752A0}"/>
                </a:ext>
              </a:extLst>
            </p:cNvPr>
            <p:cNvSpPr/>
            <p:nvPr/>
          </p:nvSpPr>
          <p:spPr>
            <a:xfrm>
              <a:off x="0" y="0"/>
              <a:ext cx="655513" cy="44046"/>
            </a:xfrm>
            <a:custGeom>
              <a:avLst/>
              <a:gdLst/>
              <a:ahLst/>
              <a:cxnLst/>
              <a:rect l="l" t="t" r="r" b="b"/>
              <a:pathLst>
                <a:path w="655513" h="44046">
                  <a:moveTo>
                    <a:pt x="0" y="0"/>
                  </a:moveTo>
                  <a:lnTo>
                    <a:pt x="655513" y="0"/>
                  </a:lnTo>
                  <a:lnTo>
                    <a:pt x="655513" y="44046"/>
                  </a:lnTo>
                  <a:lnTo>
                    <a:pt x="0" y="44046"/>
                  </a:lnTo>
                  <a:close/>
                </a:path>
              </a:pathLst>
            </a:custGeom>
            <a:solidFill>
              <a:srgbClr val="04B1D2"/>
            </a:solidFill>
          </p:spPr>
        </p:sp>
        <p:sp>
          <p:nvSpPr>
            <p:cNvPr id="165" name="TextBox 33">
              <a:extLst>
                <a:ext uri="{FF2B5EF4-FFF2-40B4-BE49-F238E27FC236}">
                  <a16:creationId xmlns:a16="http://schemas.microsoft.com/office/drawing/2014/main" id="{0FFE2360-4053-4E9F-A433-2ECF04FD645C}"/>
                </a:ext>
              </a:extLst>
            </p:cNvPr>
            <p:cNvSpPr txBox="1"/>
            <p:nvPr/>
          </p:nvSpPr>
          <p:spPr>
            <a:xfrm>
              <a:off x="0" y="-47625"/>
              <a:ext cx="655513" cy="91671"/>
            </a:xfrm>
            <a:prstGeom prst="rect">
              <a:avLst/>
            </a:prstGeom>
          </p:spPr>
          <p:txBody>
            <a:bodyPr lIns="25400" tIns="25400" rIns="25400" bIns="25400" rtlCol="0" anchor="ctr"/>
            <a:lstStyle/>
            <a:p>
              <a:pPr algn="ctr">
                <a:lnSpc>
                  <a:spcPts val="1400"/>
                </a:lnSpc>
              </a:pPr>
              <a:endParaRPr sz="700"/>
            </a:p>
          </p:txBody>
        </p:sp>
      </p:grpSp>
      <p:sp>
        <p:nvSpPr>
          <p:cNvPr id="166" name="Freeform 34">
            <a:extLst>
              <a:ext uri="{FF2B5EF4-FFF2-40B4-BE49-F238E27FC236}">
                <a16:creationId xmlns:a16="http://schemas.microsoft.com/office/drawing/2014/main" id="{02255549-A223-4623-B82E-9C8688C81239}"/>
              </a:ext>
            </a:extLst>
          </p:cNvPr>
          <p:cNvSpPr/>
          <p:nvPr/>
        </p:nvSpPr>
        <p:spPr>
          <a:xfrm>
            <a:off x="1383728" y="1816652"/>
            <a:ext cx="968817" cy="898578"/>
          </a:xfrm>
          <a:custGeom>
            <a:avLst/>
            <a:gdLst/>
            <a:ahLst/>
            <a:cxnLst/>
            <a:rect l="l" t="t" r="r" b="b"/>
            <a:pathLst>
              <a:path w="1937634" h="1797156">
                <a:moveTo>
                  <a:pt x="0" y="0"/>
                </a:moveTo>
                <a:lnTo>
                  <a:pt x="1937634" y="0"/>
                </a:lnTo>
                <a:lnTo>
                  <a:pt x="1937634" y="1797156"/>
                </a:lnTo>
                <a:lnTo>
                  <a:pt x="0" y="1797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7" name="Freeform 35">
            <a:extLst>
              <a:ext uri="{FF2B5EF4-FFF2-40B4-BE49-F238E27FC236}">
                <a16:creationId xmlns:a16="http://schemas.microsoft.com/office/drawing/2014/main" id="{9B1F7542-D141-4124-897E-CEF24416A603}"/>
              </a:ext>
            </a:extLst>
          </p:cNvPr>
          <p:cNvSpPr/>
          <p:nvPr/>
        </p:nvSpPr>
        <p:spPr>
          <a:xfrm>
            <a:off x="3196010" y="1860294"/>
            <a:ext cx="968817" cy="898578"/>
          </a:xfrm>
          <a:custGeom>
            <a:avLst/>
            <a:gdLst/>
            <a:ahLst/>
            <a:cxnLst/>
            <a:rect l="l" t="t" r="r" b="b"/>
            <a:pathLst>
              <a:path w="1937634" h="1797156">
                <a:moveTo>
                  <a:pt x="0" y="0"/>
                </a:moveTo>
                <a:lnTo>
                  <a:pt x="1937634" y="0"/>
                </a:lnTo>
                <a:lnTo>
                  <a:pt x="1937634" y="1797156"/>
                </a:lnTo>
                <a:lnTo>
                  <a:pt x="0" y="17971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8" name="AutoShape 36">
            <a:extLst>
              <a:ext uri="{FF2B5EF4-FFF2-40B4-BE49-F238E27FC236}">
                <a16:creationId xmlns:a16="http://schemas.microsoft.com/office/drawing/2014/main" id="{396F822D-0C3C-471D-A914-D33A8813F2D2}"/>
              </a:ext>
            </a:extLst>
          </p:cNvPr>
          <p:cNvSpPr/>
          <p:nvPr/>
        </p:nvSpPr>
        <p:spPr>
          <a:xfrm flipV="1">
            <a:off x="339213" y="2863499"/>
            <a:ext cx="8465574" cy="20767"/>
          </a:xfrm>
          <a:prstGeom prst="line">
            <a:avLst/>
          </a:prstGeom>
          <a:ln w="38100" cap="flat">
            <a:solidFill>
              <a:srgbClr val="CACCD5"/>
            </a:solidFill>
            <a:prstDash val="sysDash"/>
            <a:headEnd type="none" w="sm" len="sm"/>
            <a:tailEnd type="none" w="sm" len="sm"/>
          </a:ln>
        </p:spPr>
      </p:sp>
      <p:grpSp>
        <p:nvGrpSpPr>
          <p:cNvPr id="169" name="Group 37">
            <a:extLst>
              <a:ext uri="{FF2B5EF4-FFF2-40B4-BE49-F238E27FC236}">
                <a16:creationId xmlns:a16="http://schemas.microsoft.com/office/drawing/2014/main" id="{8F293DB1-5FE9-4C35-B462-529C3CFC5381}"/>
              </a:ext>
            </a:extLst>
          </p:cNvPr>
          <p:cNvGrpSpPr/>
          <p:nvPr/>
        </p:nvGrpSpPr>
        <p:grpSpPr>
          <a:xfrm>
            <a:off x="1039427" y="2806497"/>
            <a:ext cx="114300" cy="114300"/>
            <a:chOff x="0" y="0"/>
            <a:chExt cx="597730" cy="597730"/>
          </a:xfrm>
        </p:grpSpPr>
        <p:sp>
          <p:nvSpPr>
            <p:cNvPr id="170" name="Freeform 38">
              <a:extLst>
                <a:ext uri="{FF2B5EF4-FFF2-40B4-BE49-F238E27FC236}">
                  <a16:creationId xmlns:a16="http://schemas.microsoft.com/office/drawing/2014/main" id="{F0955C72-7C46-4EC0-BF06-68724209E205}"/>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FEBB0F"/>
            </a:solidFill>
          </p:spPr>
        </p:sp>
        <p:sp>
          <p:nvSpPr>
            <p:cNvPr id="171" name="TextBox 39">
              <a:extLst>
                <a:ext uri="{FF2B5EF4-FFF2-40B4-BE49-F238E27FC236}">
                  <a16:creationId xmlns:a16="http://schemas.microsoft.com/office/drawing/2014/main" id="{B1D4CF1A-5243-4E67-BBA3-8ED5558896DF}"/>
                </a:ext>
              </a:extLst>
            </p:cNvPr>
            <p:cNvSpPr txBox="1"/>
            <p:nvPr/>
          </p:nvSpPr>
          <p:spPr>
            <a:xfrm>
              <a:off x="56037" y="56037"/>
              <a:ext cx="485656" cy="485656"/>
            </a:xfrm>
            <a:prstGeom prst="rect">
              <a:avLst/>
            </a:prstGeom>
          </p:spPr>
          <p:txBody>
            <a:bodyPr lIns="25400" tIns="25400" rIns="25400" bIns="25400" rtlCol="0" anchor="ctr"/>
            <a:lstStyle/>
            <a:p>
              <a:pPr algn="ctr">
                <a:lnSpc>
                  <a:spcPts val="1080"/>
                </a:lnSpc>
              </a:pPr>
              <a:endParaRPr sz="700"/>
            </a:p>
          </p:txBody>
        </p:sp>
      </p:grpSp>
      <p:grpSp>
        <p:nvGrpSpPr>
          <p:cNvPr id="172" name="Group 40">
            <a:extLst>
              <a:ext uri="{FF2B5EF4-FFF2-40B4-BE49-F238E27FC236}">
                <a16:creationId xmlns:a16="http://schemas.microsoft.com/office/drawing/2014/main" id="{0FE56A95-E331-4213-8662-9EACA290C4AC}"/>
              </a:ext>
            </a:extLst>
          </p:cNvPr>
          <p:cNvGrpSpPr/>
          <p:nvPr/>
        </p:nvGrpSpPr>
        <p:grpSpPr>
          <a:xfrm>
            <a:off x="2777139" y="2806497"/>
            <a:ext cx="114300" cy="114300"/>
            <a:chOff x="0" y="0"/>
            <a:chExt cx="597730" cy="597730"/>
          </a:xfrm>
        </p:grpSpPr>
        <p:sp>
          <p:nvSpPr>
            <p:cNvPr id="173" name="Freeform 41">
              <a:extLst>
                <a:ext uri="{FF2B5EF4-FFF2-40B4-BE49-F238E27FC236}">
                  <a16:creationId xmlns:a16="http://schemas.microsoft.com/office/drawing/2014/main" id="{F11A3C2A-2675-4BE7-AE9D-1C45627DCC2C}"/>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F85C46"/>
            </a:solidFill>
          </p:spPr>
        </p:sp>
        <p:sp>
          <p:nvSpPr>
            <p:cNvPr id="174" name="TextBox 42">
              <a:extLst>
                <a:ext uri="{FF2B5EF4-FFF2-40B4-BE49-F238E27FC236}">
                  <a16:creationId xmlns:a16="http://schemas.microsoft.com/office/drawing/2014/main" id="{33004BCF-1C9E-4737-A930-CB161E032740}"/>
                </a:ext>
              </a:extLst>
            </p:cNvPr>
            <p:cNvSpPr txBox="1"/>
            <p:nvPr/>
          </p:nvSpPr>
          <p:spPr>
            <a:xfrm>
              <a:off x="56037" y="56037"/>
              <a:ext cx="485656" cy="485656"/>
            </a:xfrm>
            <a:prstGeom prst="rect">
              <a:avLst/>
            </a:prstGeom>
          </p:spPr>
          <p:txBody>
            <a:bodyPr lIns="25400" tIns="25400" rIns="25400" bIns="25400" rtlCol="0" anchor="ctr"/>
            <a:lstStyle/>
            <a:p>
              <a:pPr algn="ctr">
                <a:lnSpc>
                  <a:spcPts val="1080"/>
                </a:lnSpc>
              </a:pPr>
              <a:endParaRPr sz="700"/>
            </a:p>
          </p:txBody>
        </p:sp>
      </p:grpSp>
      <p:sp>
        <p:nvSpPr>
          <p:cNvPr id="175" name="Freeform 43">
            <a:extLst>
              <a:ext uri="{FF2B5EF4-FFF2-40B4-BE49-F238E27FC236}">
                <a16:creationId xmlns:a16="http://schemas.microsoft.com/office/drawing/2014/main" id="{C2E8972C-C125-4575-926C-DFF6317D33EA}"/>
              </a:ext>
            </a:extLst>
          </p:cNvPr>
          <p:cNvSpPr/>
          <p:nvPr/>
        </p:nvSpPr>
        <p:spPr>
          <a:xfrm>
            <a:off x="5036365" y="1860294"/>
            <a:ext cx="968817" cy="898578"/>
          </a:xfrm>
          <a:custGeom>
            <a:avLst/>
            <a:gdLst/>
            <a:ahLst/>
            <a:cxnLst/>
            <a:rect l="l" t="t" r="r" b="b"/>
            <a:pathLst>
              <a:path w="1937634" h="1797156">
                <a:moveTo>
                  <a:pt x="0" y="0"/>
                </a:moveTo>
                <a:lnTo>
                  <a:pt x="1937634" y="0"/>
                </a:lnTo>
                <a:lnTo>
                  <a:pt x="1937634" y="1797156"/>
                </a:lnTo>
                <a:lnTo>
                  <a:pt x="0" y="1797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76" name="Group 44">
            <a:extLst>
              <a:ext uri="{FF2B5EF4-FFF2-40B4-BE49-F238E27FC236}">
                <a16:creationId xmlns:a16="http://schemas.microsoft.com/office/drawing/2014/main" id="{DAE007D9-2AD3-4537-9E1E-8BCCDDD29756}"/>
              </a:ext>
            </a:extLst>
          </p:cNvPr>
          <p:cNvGrpSpPr/>
          <p:nvPr/>
        </p:nvGrpSpPr>
        <p:grpSpPr>
          <a:xfrm>
            <a:off x="4514850" y="2806497"/>
            <a:ext cx="114300" cy="114300"/>
            <a:chOff x="0" y="0"/>
            <a:chExt cx="597730" cy="597730"/>
          </a:xfrm>
        </p:grpSpPr>
        <p:sp>
          <p:nvSpPr>
            <p:cNvPr id="177" name="Freeform 45">
              <a:extLst>
                <a:ext uri="{FF2B5EF4-FFF2-40B4-BE49-F238E27FC236}">
                  <a16:creationId xmlns:a16="http://schemas.microsoft.com/office/drawing/2014/main" id="{E24C1CAA-3686-4FAA-A11C-35A040FCB9B9}"/>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4966AF"/>
            </a:solidFill>
          </p:spPr>
        </p:sp>
        <p:sp>
          <p:nvSpPr>
            <p:cNvPr id="178" name="TextBox 46">
              <a:extLst>
                <a:ext uri="{FF2B5EF4-FFF2-40B4-BE49-F238E27FC236}">
                  <a16:creationId xmlns:a16="http://schemas.microsoft.com/office/drawing/2014/main" id="{F5EA0DAC-E4E5-402E-B88C-43F4873C21DD}"/>
                </a:ext>
              </a:extLst>
            </p:cNvPr>
            <p:cNvSpPr txBox="1"/>
            <p:nvPr/>
          </p:nvSpPr>
          <p:spPr>
            <a:xfrm>
              <a:off x="56037" y="56037"/>
              <a:ext cx="485656" cy="485656"/>
            </a:xfrm>
            <a:prstGeom prst="rect">
              <a:avLst/>
            </a:prstGeom>
          </p:spPr>
          <p:txBody>
            <a:bodyPr lIns="25400" tIns="25400" rIns="25400" bIns="25400" rtlCol="0" anchor="ctr"/>
            <a:lstStyle/>
            <a:p>
              <a:pPr algn="ctr">
                <a:lnSpc>
                  <a:spcPts val="1080"/>
                </a:lnSpc>
              </a:pPr>
              <a:endParaRPr sz="700"/>
            </a:p>
          </p:txBody>
        </p:sp>
      </p:grpSp>
      <p:sp>
        <p:nvSpPr>
          <p:cNvPr id="179" name="Freeform 47">
            <a:extLst>
              <a:ext uri="{FF2B5EF4-FFF2-40B4-BE49-F238E27FC236}">
                <a16:creationId xmlns:a16="http://schemas.microsoft.com/office/drawing/2014/main" id="{80F4C28D-4C10-4627-80F8-BFF23EB53E34}"/>
              </a:ext>
            </a:extLst>
          </p:cNvPr>
          <p:cNvSpPr/>
          <p:nvPr/>
        </p:nvSpPr>
        <p:spPr>
          <a:xfrm>
            <a:off x="6678993" y="1860294"/>
            <a:ext cx="968817" cy="898578"/>
          </a:xfrm>
          <a:custGeom>
            <a:avLst/>
            <a:gdLst/>
            <a:ahLst/>
            <a:cxnLst/>
            <a:rect l="l" t="t" r="r" b="b"/>
            <a:pathLst>
              <a:path w="1937634" h="1797156">
                <a:moveTo>
                  <a:pt x="0" y="0"/>
                </a:moveTo>
                <a:lnTo>
                  <a:pt x="1937634" y="0"/>
                </a:lnTo>
                <a:lnTo>
                  <a:pt x="1937634" y="1797156"/>
                </a:lnTo>
                <a:lnTo>
                  <a:pt x="0" y="17971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80" name="Group 48">
            <a:extLst>
              <a:ext uri="{FF2B5EF4-FFF2-40B4-BE49-F238E27FC236}">
                <a16:creationId xmlns:a16="http://schemas.microsoft.com/office/drawing/2014/main" id="{F49CB57D-EB59-4998-90D6-A63A6EF592C1}"/>
              </a:ext>
            </a:extLst>
          </p:cNvPr>
          <p:cNvGrpSpPr/>
          <p:nvPr/>
        </p:nvGrpSpPr>
        <p:grpSpPr>
          <a:xfrm>
            <a:off x="6252562" y="2806497"/>
            <a:ext cx="114300" cy="114300"/>
            <a:chOff x="0" y="0"/>
            <a:chExt cx="597730" cy="597730"/>
          </a:xfrm>
        </p:grpSpPr>
        <p:sp>
          <p:nvSpPr>
            <p:cNvPr id="181" name="Freeform 49">
              <a:extLst>
                <a:ext uri="{FF2B5EF4-FFF2-40B4-BE49-F238E27FC236}">
                  <a16:creationId xmlns:a16="http://schemas.microsoft.com/office/drawing/2014/main" id="{0E9D9416-1932-438E-94F2-74561BB52B30}"/>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04B1D2"/>
            </a:solidFill>
          </p:spPr>
        </p:sp>
        <p:sp>
          <p:nvSpPr>
            <p:cNvPr id="182" name="TextBox 50">
              <a:extLst>
                <a:ext uri="{FF2B5EF4-FFF2-40B4-BE49-F238E27FC236}">
                  <a16:creationId xmlns:a16="http://schemas.microsoft.com/office/drawing/2014/main" id="{96B7CE95-3A35-4673-B2C0-ECE6F3AAF085}"/>
                </a:ext>
              </a:extLst>
            </p:cNvPr>
            <p:cNvSpPr txBox="1"/>
            <p:nvPr/>
          </p:nvSpPr>
          <p:spPr>
            <a:xfrm>
              <a:off x="56037" y="56037"/>
              <a:ext cx="485656" cy="485656"/>
            </a:xfrm>
            <a:prstGeom prst="rect">
              <a:avLst/>
            </a:prstGeom>
          </p:spPr>
          <p:txBody>
            <a:bodyPr lIns="25400" tIns="25400" rIns="25400" bIns="25400" rtlCol="0" anchor="ctr"/>
            <a:lstStyle/>
            <a:p>
              <a:pPr algn="ctr">
                <a:lnSpc>
                  <a:spcPts val="1080"/>
                </a:lnSpc>
              </a:pPr>
              <a:endParaRPr sz="700"/>
            </a:p>
          </p:txBody>
        </p:sp>
      </p:grpSp>
      <p:grpSp>
        <p:nvGrpSpPr>
          <p:cNvPr id="183" name="Group 51">
            <a:extLst>
              <a:ext uri="{FF2B5EF4-FFF2-40B4-BE49-F238E27FC236}">
                <a16:creationId xmlns:a16="http://schemas.microsoft.com/office/drawing/2014/main" id="{37A0A913-A981-48F1-A4B7-8EBB5156F93C}"/>
              </a:ext>
            </a:extLst>
          </p:cNvPr>
          <p:cNvGrpSpPr/>
          <p:nvPr/>
        </p:nvGrpSpPr>
        <p:grpSpPr>
          <a:xfrm>
            <a:off x="7990273" y="2806497"/>
            <a:ext cx="114300" cy="114300"/>
            <a:chOff x="0" y="0"/>
            <a:chExt cx="597730" cy="597730"/>
          </a:xfrm>
        </p:grpSpPr>
        <p:sp>
          <p:nvSpPr>
            <p:cNvPr id="184" name="Freeform 52">
              <a:extLst>
                <a:ext uri="{FF2B5EF4-FFF2-40B4-BE49-F238E27FC236}">
                  <a16:creationId xmlns:a16="http://schemas.microsoft.com/office/drawing/2014/main" id="{6A745A34-B1FF-412A-90A7-EEF1C46D538D}"/>
                </a:ext>
              </a:extLst>
            </p:cNvPr>
            <p:cNvSpPr/>
            <p:nvPr/>
          </p:nvSpPr>
          <p:spPr>
            <a:xfrm>
              <a:off x="0" y="0"/>
              <a:ext cx="597730" cy="597730"/>
            </a:xfrm>
            <a:custGeom>
              <a:avLst/>
              <a:gdLst/>
              <a:ahLst/>
              <a:cxnLst/>
              <a:rect l="l" t="t" r="r" b="b"/>
              <a:pathLst>
                <a:path w="597730" h="597730">
                  <a:moveTo>
                    <a:pt x="298865" y="0"/>
                  </a:moveTo>
                  <a:cubicBezTo>
                    <a:pt x="133806" y="0"/>
                    <a:pt x="0" y="133806"/>
                    <a:pt x="0" y="298865"/>
                  </a:cubicBezTo>
                  <a:cubicBezTo>
                    <a:pt x="0" y="463924"/>
                    <a:pt x="133806" y="597730"/>
                    <a:pt x="298865" y="597730"/>
                  </a:cubicBezTo>
                  <a:cubicBezTo>
                    <a:pt x="463924" y="597730"/>
                    <a:pt x="597730" y="463924"/>
                    <a:pt x="597730" y="298865"/>
                  </a:cubicBezTo>
                  <a:cubicBezTo>
                    <a:pt x="597730" y="133806"/>
                    <a:pt x="463924" y="0"/>
                    <a:pt x="298865" y="0"/>
                  </a:cubicBezTo>
                  <a:close/>
                </a:path>
              </a:pathLst>
            </a:custGeom>
            <a:solidFill>
              <a:srgbClr val="46C1AB"/>
            </a:solidFill>
          </p:spPr>
        </p:sp>
        <p:sp>
          <p:nvSpPr>
            <p:cNvPr id="185" name="TextBox 53">
              <a:extLst>
                <a:ext uri="{FF2B5EF4-FFF2-40B4-BE49-F238E27FC236}">
                  <a16:creationId xmlns:a16="http://schemas.microsoft.com/office/drawing/2014/main" id="{1AF53924-3FDC-4EE0-8DC0-D8270A8A3146}"/>
                </a:ext>
              </a:extLst>
            </p:cNvPr>
            <p:cNvSpPr txBox="1"/>
            <p:nvPr/>
          </p:nvSpPr>
          <p:spPr>
            <a:xfrm>
              <a:off x="56037" y="56037"/>
              <a:ext cx="485656" cy="485656"/>
            </a:xfrm>
            <a:prstGeom prst="rect">
              <a:avLst/>
            </a:prstGeom>
          </p:spPr>
          <p:txBody>
            <a:bodyPr lIns="25400" tIns="25400" rIns="25400" bIns="25400" rtlCol="0" anchor="ctr"/>
            <a:lstStyle/>
            <a:p>
              <a:pPr algn="ctr">
                <a:lnSpc>
                  <a:spcPts val="1080"/>
                </a:lnSpc>
              </a:pPr>
              <a:endParaRPr sz="700"/>
            </a:p>
          </p:txBody>
        </p:sp>
      </p:grpSp>
      <p:sp>
        <p:nvSpPr>
          <p:cNvPr id="186" name="Freeform 54">
            <a:extLst>
              <a:ext uri="{FF2B5EF4-FFF2-40B4-BE49-F238E27FC236}">
                <a16:creationId xmlns:a16="http://schemas.microsoft.com/office/drawing/2014/main" id="{E01C36C4-475C-432F-820F-361E63D69393}"/>
              </a:ext>
            </a:extLst>
          </p:cNvPr>
          <p:cNvSpPr/>
          <p:nvPr/>
        </p:nvSpPr>
        <p:spPr>
          <a:xfrm>
            <a:off x="1602202" y="2009861"/>
            <a:ext cx="544078" cy="561629"/>
          </a:xfrm>
          <a:custGeom>
            <a:avLst/>
            <a:gdLst/>
            <a:ahLst/>
            <a:cxnLst/>
            <a:rect l="l" t="t" r="r" b="b"/>
            <a:pathLst>
              <a:path w="1088156" h="1123258">
                <a:moveTo>
                  <a:pt x="0" y="0"/>
                </a:moveTo>
                <a:lnTo>
                  <a:pt x="1088156" y="0"/>
                </a:lnTo>
                <a:lnTo>
                  <a:pt x="1088156" y="1123257"/>
                </a:lnTo>
                <a:lnTo>
                  <a:pt x="0" y="112325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7" name="Freeform 55">
            <a:extLst>
              <a:ext uri="{FF2B5EF4-FFF2-40B4-BE49-F238E27FC236}">
                <a16:creationId xmlns:a16="http://schemas.microsoft.com/office/drawing/2014/main" id="{FDA536F2-E361-4EA2-9DA5-18F7022C1B58}"/>
              </a:ext>
            </a:extLst>
          </p:cNvPr>
          <p:cNvSpPr/>
          <p:nvPr/>
        </p:nvSpPr>
        <p:spPr>
          <a:xfrm>
            <a:off x="3396409" y="2053503"/>
            <a:ext cx="568020" cy="568020"/>
          </a:xfrm>
          <a:custGeom>
            <a:avLst/>
            <a:gdLst/>
            <a:ahLst/>
            <a:cxnLst/>
            <a:rect l="l" t="t" r="r" b="b"/>
            <a:pathLst>
              <a:path w="1136039" h="1136039">
                <a:moveTo>
                  <a:pt x="0" y="0"/>
                </a:moveTo>
                <a:lnTo>
                  <a:pt x="1136038" y="0"/>
                </a:lnTo>
                <a:lnTo>
                  <a:pt x="1136038" y="1136038"/>
                </a:lnTo>
                <a:lnTo>
                  <a:pt x="0" y="11360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8" name="Freeform 56">
            <a:extLst>
              <a:ext uri="{FF2B5EF4-FFF2-40B4-BE49-F238E27FC236}">
                <a16:creationId xmlns:a16="http://schemas.microsoft.com/office/drawing/2014/main" id="{DFC9486A-DB55-4E37-84E1-0F65D0945D1F}"/>
              </a:ext>
            </a:extLst>
          </p:cNvPr>
          <p:cNvSpPr/>
          <p:nvPr/>
        </p:nvSpPr>
        <p:spPr>
          <a:xfrm>
            <a:off x="5248628" y="2070840"/>
            <a:ext cx="544292" cy="544292"/>
          </a:xfrm>
          <a:custGeom>
            <a:avLst/>
            <a:gdLst/>
            <a:ahLst/>
            <a:cxnLst/>
            <a:rect l="l" t="t" r="r" b="b"/>
            <a:pathLst>
              <a:path w="1088583" h="1088583">
                <a:moveTo>
                  <a:pt x="0" y="0"/>
                </a:moveTo>
                <a:lnTo>
                  <a:pt x="1088583" y="0"/>
                </a:lnTo>
                <a:lnTo>
                  <a:pt x="1088583" y="1088583"/>
                </a:lnTo>
                <a:lnTo>
                  <a:pt x="0" y="108858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9" name="Freeform 57">
            <a:extLst>
              <a:ext uri="{FF2B5EF4-FFF2-40B4-BE49-F238E27FC236}">
                <a16:creationId xmlns:a16="http://schemas.microsoft.com/office/drawing/2014/main" id="{D9BBFFD1-A27B-4229-B80B-A789C8D768EA}"/>
              </a:ext>
            </a:extLst>
          </p:cNvPr>
          <p:cNvSpPr/>
          <p:nvPr/>
        </p:nvSpPr>
        <p:spPr>
          <a:xfrm>
            <a:off x="6881648" y="2123037"/>
            <a:ext cx="547307" cy="428952"/>
          </a:xfrm>
          <a:custGeom>
            <a:avLst/>
            <a:gdLst/>
            <a:ahLst/>
            <a:cxnLst/>
            <a:rect l="l" t="t" r="r" b="b"/>
            <a:pathLst>
              <a:path w="1094614" h="857904">
                <a:moveTo>
                  <a:pt x="0" y="0"/>
                </a:moveTo>
                <a:lnTo>
                  <a:pt x="1094614" y="0"/>
                </a:lnTo>
                <a:lnTo>
                  <a:pt x="1094614" y="857904"/>
                </a:lnTo>
                <a:lnTo>
                  <a:pt x="0" y="85790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0" name="TextBox 59">
            <a:extLst>
              <a:ext uri="{FF2B5EF4-FFF2-40B4-BE49-F238E27FC236}">
                <a16:creationId xmlns:a16="http://schemas.microsoft.com/office/drawing/2014/main" id="{D0AD7FD3-B30D-4325-8157-DD6A14D89124}"/>
              </a:ext>
            </a:extLst>
          </p:cNvPr>
          <p:cNvSpPr txBox="1"/>
          <p:nvPr/>
        </p:nvSpPr>
        <p:spPr>
          <a:xfrm>
            <a:off x="1364084" y="3310779"/>
            <a:ext cx="951960" cy="132087"/>
          </a:xfrm>
          <a:prstGeom prst="rect">
            <a:avLst/>
          </a:prstGeom>
        </p:spPr>
        <p:txBody>
          <a:bodyPr wrap="square" lIns="0" tIns="0" rIns="0" bIns="0" rtlCol="0" anchor="t">
            <a:spAutoFit/>
          </a:bodyPr>
          <a:lstStyle/>
          <a:p>
            <a:pPr algn="ctr">
              <a:lnSpc>
                <a:spcPts val="1080"/>
              </a:lnSpc>
            </a:pPr>
            <a:r>
              <a:rPr lang="en-US" sz="900" b="1">
                <a:solidFill>
                  <a:srgbClr val="313131"/>
                </a:solidFill>
                <a:latin typeface="Open Sauce Bold"/>
                <a:ea typeface="Open Sauce Bold"/>
                <a:cs typeface="Open Sauce Bold"/>
                <a:sym typeface="Open Sauce Bold"/>
              </a:rPr>
              <a:t>Introduction</a:t>
            </a:r>
          </a:p>
        </p:txBody>
      </p:sp>
      <p:sp>
        <p:nvSpPr>
          <p:cNvPr id="191" name="TextBox 60">
            <a:extLst>
              <a:ext uri="{FF2B5EF4-FFF2-40B4-BE49-F238E27FC236}">
                <a16:creationId xmlns:a16="http://schemas.microsoft.com/office/drawing/2014/main" id="{33E1D16D-7048-44A3-B902-4CE473DF78BD}"/>
              </a:ext>
            </a:extLst>
          </p:cNvPr>
          <p:cNvSpPr txBox="1"/>
          <p:nvPr/>
        </p:nvSpPr>
        <p:spPr>
          <a:xfrm>
            <a:off x="1327583" y="3686890"/>
            <a:ext cx="1024962" cy="270202"/>
          </a:xfrm>
          <a:prstGeom prst="rect">
            <a:avLst/>
          </a:prstGeom>
        </p:spPr>
        <p:txBody>
          <a:bodyPr wrap="square" lIns="0" tIns="0" rIns="0" bIns="0" rtlCol="0" anchor="t">
            <a:spAutoFit/>
          </a:bodyPr>
          <a:lstStyle/>
          <a:p>
            <a:pPr algn="ctr">
              <a:lnSpc>
                <a:spcPts val="1120"/>
              </a:lnSpc>
              <a:spcBef>
                <a:spcPct val="0"/>
              </a:spcBef>
            </a:pPr>
            <a:r>
              <a:rPr lang="en-US" sz="800"/>
              <a:t>Let’s see what my website is all about</a:t>
            </a:r>
            <a:endParaRPr lang="en-US" sz="800">
              <a:solidFill>
                <a:srgbClr val="313131"/>
              </a:solidFill>
              <a:latin typeface="Open Sauce"/>
              <a:ea typeface="Open Sauce"/>
              <a:cs typeface="Open Sauce"/>
              <a:sym typeface="Open Sauce"/>
            </a:endParaRPr>
          </a:p>
        </p:txBody>
      </p:sp>
      <p:sp>
        <p:nvSpPr>
          <p:cNvPr id="192" name="TextBox 61">
            <a:extLst>
              <a:ext uri="{FF2B5EF4-FFF2-40B4-BE49-F238E27FC236}">
                <a16:creationId xmlns:a16="http://schemas.microsoft.com/office/drawing/2014/main" id="{1EE3CDF2-73B8-4F57-B50D-6138CB7C6285}"/>
              </a:ext>
            </a:extLst>
          </p:cNvPr>
          <p:cNvSpPr txBox="1"/>
          <p:nvPr/>
        </p:nvSpPr>
        <p:spPr>
          <a:xfrm>
            <a:off x="3204439" y="3310779"/>
            <a:ext cx="951960" cy="132087"/>
          </a:xfrm>
          <a:prstGeom prst="rect">
            <a:avLst/>
          </a:prstGeom>
        </p:spPr>
        <p:txBody>
          <a:bodyPr wrap="square" lIns="0" tIns="0" rIns="0" bIns="0" rtlCol="0" anchor="t">
            <a:spAutoFit/>
          </a:bodyPr>
          <a:lstStyle/>
          <a:p>
            <a:pPr algn="ctr">
              <a:lnSpc>
                <a:spcPts val="1080"/>
              </a:lnSpc>
            </a:pPr>
            <a:r>
              <a:rPr lang="en-US" sz="900" b="1">
                <a:solidFill>
                  <a:srgbClr val="313131"/>
                </a:solidFill>
                <a:latin typeface="Open Sauce Bold"/>
                <a:ea typeface="Open Sauce Bold"/>
                <a:cs typeface="Open Sauce Bold"/>
                <a:sym typeface="Open Sauce Bold"/>
              </a:rPr>
              <a:t>Features</a:t>
            </a:r>
          </a:p>
        </p:txBody>
      </p:sp>
      <p:sp>
        <p:nvSpPr>
          <p:cNvPr id="193" name="TextBox 62">
            <a:extLst>
              <a:ext uri="{FF2B5EF4-FFF2-40B4-BE49-F238E27FC236}">
                <a16:creationId xmlns:a16="http://schemas.microsoft.com/office/drawing/2014/main" id="{DE5CF29D-523E-41BF-B304-6D0B2F0C3EF3}"/>
              </a:ext>
            </a:extLst>
          </p:cNvPr>
          <p:cNvSpPr txBox="1"/>
          <p:nvPr/>
        </p:nvSpPr>
        <p:spPr>
          <a:xfrm>
            <a:off x="3167938" y="3691346"/>
            <a:ext cx="1024962" cy="411266"/>
          </a:xfrm>
          <a:prstGeom prst="rect">
            <a:avLst/>
          </a:prstGeom>
        </p:spPr>
        <p:txBody>
          <a:bodyPr wrap="square" lIns="0" tIns="0" rIns="0" bIns="0" rtlCol="0" anchor="t">
            <a:spAutoFit/>
          </a:bodyPr>
          <a:lstStyle/>
          <a:p>
            <a:pPr algn="ctr">
              <a:lnSpc>
                <a:spcPts val="1120"/>
              </a:lnSpc>
              <a:spcBef>
                <a:spcPct val="0"/>
              </a:spcBef>
            </a:pPr>
            <a:r>
              <a:rPr lang="en-US" sz="800"/>
              <a:t>What does this website offer? Let’s break it down</a:t>
            </a:r>
            <a:endParaRPr lang="en-US" sz="800">
              <a:solidFill>
                <a:srgbClr val="313131"/>
              </a:solidFill>
              <a:latin typeface="Open Sauce"/>
              <a:ea typeface="Open Sauce"/>
              <a:cs typeface="Open Sauce"/>
              <a:sym typeface="Open Sauce"/>
            </a:endParaRPr>
          </a:p>
        </p:txBody>
      </p:sp>
      <p:sp>
        <p:nvSpPr>
          <p:cNvPr id="194" name="TextBox 63">
            <a:extLst>
              <a:ext uri="{FF2B5EF4-FFF2-40B4-BE49-F238E27FC236}">
                <a16:creationId xmlns:a16="http://schemas.microsoft.com/office/drawing/2014/main" id="{69EB36E0-4B76-40FF-9991-12D1F6DB9C47}"/>
              </a:ext>
            </a:extLst>
          </p:cNvPr>
          <p:cNvSpPr txBox="1"/>
          <p:nvPr/>
        </p:nvSpPr>
        <p:spPr>
          <a:xfrm>
            <a:off x="5044793" y="3310779"/>
            <a:ext cx="951960" cy="132087"/>
          </a:xfrm>
          <a:prstGeom prst="rect">
            <a:avLst/>
          </a:prstGeom>
        </p:spPr>
        <p:txBody>
          <a:bodyPr wrap="square" lIns="0" tIns="0" rIns="0" bIns="0" rtlCol="0" anchor="t">
            <a:spAutoFit/>
          </a:bodyPr>
          <a:lstStyle/>
          <a:p>
            <a:pPr algn="ctr">
              <a:lnSpc>
                <a:spcPts val="1080"/>
              </a:lnSpc>
            </a:pPr>
            <a:r>
              <a:rPr lang="en-US" sz="900" b="1">
                <a:solidFill>
                  <a:srgbClr val="313131"/>
                </a:solidFill>
                <a:latin typeface="Open Sauce Bold"/>
                <a:ea typeface="Open Sauce Bold"/>
                <a:cs typeface="Open Sauce Bold"/>
                <a:sym typeface="Open Sauce Bold"/>
              </a:rPr>
              <a:t>Video Demo</a:t>
            </a:r>
          </a:p>
        </p:txBody>
      </p:sp>
      <p:sp>
        <p:nvSpPr>
          <p:cNvPr id="195" name="TextBox 64">
            <a:extLst>
              <a:ext uri="{FF2B5EF4-FFF2-40B4-BE49-F238E27FC236}">
                <a16:creationId xmlns:a16="http://schemas.microsoft.com/office/drawing/2014/main" id="{8DF942AF-AF56-47B0-9374-978D9580AAF1}"/>
              </a:ext>
            </a:extLst>
          </p:cNvPr>
          <p:cNvSpPr txBox="1"/>
          <p:nvPr/>
        </p:nvSpPr>
        <p:spPr>
          <a:xfrm>
            <a:off x="5008292" y="3691346"/>
            <a:ext cx="1024962" cy="129138"/>
          </a:xfrm>
          <a:prstGeom prst="rect">
            <a:avLst/>
          </a:prstGeom>
        </p:spPr>
        <p:txBody>
          <a:bodyPr wrap="square" lIns="0" tIns="0" rIns="0" bIns="0" rtlCol="0" anchor="t">
            <a:spAutoFit/>
          </a:bodyPr>
          <a:lstStyle/>
          <a:p>
            <a:pPr algn="ctr">
              <a:lnSpc>
                <a:spcPts val="1120"/>
              </a:lnSpc>
              <a:spcBef>
                <a:spcPct val="0"/>
              </a:spcBef>
            </a:pPr>
            <a:r>
              <a:rPr lang="en-US" sz="800"/>
              <a:t>Watch it in action</a:t>
            </a:r>
            <a:endParaRPr lang="en-US" sz="800">
              <a:solidFill>
                <a:srgbClr val="313131"/>
              </a:solidFill>
              <a:latin typeface="Open Sauce"/>
              <a:ea typeface="Open Sauce"/>
              <a:cs typeface="Open Sauce"/>
              <a:sym typeface="Open Sauce"/>
            </a:endParaRPr>
          </a:p>
        </p:txBody>
      </p:sp>
      <p:sp>
        <p:nvSpPr>
          <p:cNvPr id="196" name="TextBox 65">
            <a:extLst>
              <a:ext uri="{FF2B5EF4-FFF2-40B4-BE49-F238E27FC236}">
                <a16:creationId xmlns:a16="http://schemas.microsoft.com/office/drawing/2014/main" id="{B6666560-1282-4A5A-B940-A31AA069112E}"/>
              </a:ext>
            </a:extLst>
          </p:cNvPr>
          <p:cNvSpPr txBox="1"/>
          <p:nvPr/>
        </p:nvSpPr>
        <p:spPr>
          <a:xfrm>
            <a:off x="6687421" y="3310779"/>
            <a:ext cx="951960" cy="132087"/>
          </a:xfrm>
          <a:prstGeom prst="rect">
            <a:avLst/>
          </a:prstGeom>
        </p:spPr>
        <p:txBody>
          <a:bodyPr wrap="square" lIns="0" tIns="0" rIns="0" bIns="0" rtlCol="0" anchor="t">
            <a:spAutoFit/>
          </a:bodyPr>
          <a:lstStyle/>
          <a:p>
            <a:pPr algn="ctr">
              <a:lnSpc>
                <a:spcPts val="1080"/>
              </a:lnSpc>
            </a:pPr>
            <a:r>
              <a:rPr lang="en-US" sz="900" b="1">
                <a:solidFill>
                  <a:srgbClr val="313131"/>
                </a:solidFill>
                <a:latin typeface="Open Sauce Bold"/>
                <a:ea typeface="Open Sauce Bold"/>
                <a:cs typeface="Open Sauce Bold"/>
                <a:sym typeface="Open Sauce Bold"/>
              </a:rPr>
              <a:t>Conclusion</a:t>
            </a:r>
          </a:p>
        </p:txBody>
      </p:sp>
      <p:sp>
        <p:nvSpPr>
          <p:cNvPr id="197" name="TextBox 66">
            <a:extLst>
              <a:ext uri="{FF2B5EF4-FFF2-40B4-BE49-F238E27FC236}">
                <a16:creationId xmlns:a16="http://schemas.microsoft.com/office/drawing/2014/main" id="{5CC598B9-9754-4FA2-8964-463705D67160}"/>
              </a:ext>
            </a:extLst>
          </p:cNvPr>
          <p:cNvSpPr txBox="1"/>
          <p:nvPr/>
        </p:nvSpPr>
        <p:spPr>
          <a:xfrm>
            <a:off x="6650920" y="3691346"/>
            <a:ext cx="1024962" cy="270202"/>
          </a:xfrm>
          <a:prstGeom prst="rect">
            <a:avLst/>
          </a:prstGeom>
        </p:spPr>
        <p:txBody>
          <a:bodyPr wrap="square" lIns="0" tIns="0" rIns="0" bIns="0" rtlCol="0" anchor="t">
            <a:spAutoFit/>
          </a:bodyPr>
          <a:lstStyle/>
          <a:p>
            <a:pPr algn="ctr">
              <a:lnSpc>
                <a:spcPts val="1120"/>
              </a:lnSpc>
              <a:spcBef>
                <a:spcPct val="0"/>
              </a:spcBef>
            </a:pPr>
            <a:r>
              <a:rPr lang="en-US" sz="800"/>
              <a:t>Why it matters and what’s next</a:t>
            </a:r>
            <a:endParaRPr lang="en-US" sz="800">
              <a:solidFill>
                <a:srgbClr val="313131"/>
              </a:solidFill>
              <a:latin typeface="Open Sauce"/>
              <a:ea typeface="Open Sauce"/>
              <a:cs typeface="Open Sauce"/>
              <a:sym typeface="Open Sauce"/>
            </a:endParaRPr>
          </a:p>
        </p:txBody>
      </p:sp>
    </p:spTree>
    <p:extLst>
      <p:ext uri="{BB962C8B-B14F-4D97-AF65-F5344CB8AC3E}">
        <p14:creationId xmlns:p14="http://schemas.microsoft.com/office/powerpoint/2010/main" val="173217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33946" y="1232533"/>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t>1. Project Name and Type</a:t>
            </a:r>
            <a:b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br>
            <a:endParaRPr lang="km-KH" sz="1400" b="1" dirty="0">
              <a:solidFill>
                <a:schemeClr val="tx1"/>
              </a:solidFill>
              <a:latin typeface="Poppins" panose="020B060402020202020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78633" y="1314542"/>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3D4FB873-5D55-4A4C-A4A4-0F1F36989AB4}"/>
              </a:ext>
            </a:extLst>
          </p:cNvPr>
          <p:cNvSpPr txBox="1">
            <a:spLocks/>
          </p:cNvSpPr>
          <p:nvPr/>
        </p:nvSpPr>
        <p:spPr>
          <a:xfrm>
            <a:off x="2772586" y="365390"/>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Introduction</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1026" name="Picture 2">
            <a:extLst>
              <a:ext uri="{FF2B5EF4-FFF2-40B4-BE49-F238E27FC236}">
                <a16:creationId xmlns:a16="http://schemas.microsoft.com/office/drawing/2014/main" id="{AF5E03CC-89F3-43DB-9242-3AC7562E4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18" t="15094" r="62529" b="8136"/>
          <a:stretch/>
        </p:blipFill>
        <p:spPr bwMode="auto">
          <a:xfrm>
            <a:off x="6906165" y="2376242"/>
            <a:ext cx="1321022" cy="23385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592F119-1166-49D5-84B6-F49F7745C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171" y="906780"/>
            <a:ext cx="1456334" cy="16649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94F337-5711-41CB-B2D6-5601F2ACE10E}"/>
              </a:ext>
            </a:extLst>
          </p:cNvPr>
          <p:cNvSpPr txBox="1"/>
          <p:nvPr/>
        </p:nvSpPr>
        <p:spPr>
          <a:xfrm>
            <a:off x="794264" y="1937846"/>
            <a:ext cx="5686908" cy="1031308"/>
          </a:xfrm>
          <a:prstGeom prst="rect">
            <a:avLst/>
          </a:prstGeom>
          <a:noFill/>
          <a:ln>
            <a:solidFill>
              <a:schemeClr val="tx2"/>
            </a:solidFill>
          </a:ln>
        </p:spPr>
        <p:txBody>
          <a:bodyPr wrap="square" rtlCol="0">
            <a:spAutoFit/>
          </a:bodyPr>
          <a:lstStyle/>
          <a:p>
            <a:pPr>
              <a:lnSpc>
                <a:spcPct val="150000"/>
              </a:lnSpc>
            </a:pPr>
            <a:r>
              <a:rPr lang="en-US" dirty="0">
                <a:solidFill>
                  <a:srgbClr val="0070C0"/>
                </a:solidFill>
                <a:latin typeface="Poppins" panose="020B0604020202020204" charset="0"/>
                <a:cs typeface="Poppins" panose="020B0604020202020204" charset="0"/>
              </a:rPr>
              <a:t>Our project is called </a:t>
            </a:r>
            <a:r>
              <a:rPr lang="en-US" b="1" dirty="0" err="1">
                <a:solidFill>
                  <a:srgbClr val="0070C0"/>
                </a:solidFill>
                <a:latin typeface="Poppins" panose="020B0604020202020204" charset="0"/>
                <a:cs typeface="Poppins" panose="020B0604020202020204" charset="0"/>
              </a:rPr>
              <a:t>Learnode</a:t>
            </a:r>
            <a:r>
              <a:rPr lang="en-US" dirty="0">
                <a:solidFill>
                  <a:srgbClr val="0070C0"/>
                </a:solidFill>
                <a:latin typeface="Poppins" panose="020B0604020202020204" charset="0"/>
                <a:cs typeface="Poppins" panose="020B0604020202020204" charset="0"/>
              </a:rPr>
              <a:t>.</a:t>
            </a:r>
            <a:r>
              <a:rPr lang="en-US" b="1" dirty="0">
                <a:solidFill>
                  <a:srgbClr val="0070C0"/>
                </a:solidFill>
                <a:latin typeface="Poppins" panose="020B0604020202020204" charset="0"/>
                <a:cs typeface="Poppins" panose="020B0604020202020204" charset="0"/>
              </a:rPr>
              <a:t> </a:t>
            </a:r>
            <a:r>
              <a:rPr lang="en-US" b="1" dirty="0" err="1">
                <a:solidFill>
                  <a:srgbClr val="0070C0"/>
                </a:solidFill>
                <a:latin typeface="Poppins" panose="00000500000000000000" pitchFamily="2" charset="0"/>
                <a:cs typeface="Poppins" panose="00000500000000000000" pitchFamily="2" charset="0"/>
              </a:rPr>
              <a:t>Learnode</a:t>
            </a:r>
            <a:r>
              <a:rPr lang="en-US" b="1" dirty="0">
                <a:solidFill>
                  <a:srgbClr val="0070C0"/>
                </a:solidFill>
                <a:latin typeface="Poppins" panose="00000500000000000000" pitchFamily="2" charset="0"/>
                <a:cs typeface="Poppins" panose="00000500000000000000" pitchFamily="2" charset="0"/>
              </a:rPr>
              <a:t> </a:t>
            </a:r>
            <a:r>
              <a:rPr lang="en-US" dirty="0">
                <a:solidFill>
                  <a:srgbClr val="0070C0"/>
                </a:solidFill>
                <a:latin typeface="Poppins" panose="00000500000000000000" pitchFamily="2" charset="0"/>
                <a:cs typeface="Poppins" panose="00000500000000000000" pitchFamily="2" charset="0"/>
              </a:rPr>
              <a:t>is a student-built e-learning platform designed to make education more accessible, engaging, and affordable.</a:t>
            </a:r>
          </a:p>
        </p:txBody>
      </p:sp>
    </p:spTree>
    <p:extLst>
      <p:ext uri="{BB962C8B-B14F-4D97-AF65-F5344CB8AC3E}">
        <p14:creationId xmlns:p14="http://schemas.microsoft.com/office/powerpoint/2010/main" val="359271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33946" y="1232533"/>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t>2. Purpose</a:t>
            </a:r>
            <a:b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br>
            <a:endParaRPr lang="km-KH" sz="1400" b="1" dirty="0">
              <a:solidFill>
                <a:schemeClr val="tx1"/>
              </a:solidFill>
              <a:latin typeface="Poppins" panose="020B060402020202020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78633" y="1314542"/>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3D4FB873-5D55-4A4C-A4A4-0F1F36989AB4}"/>
              </a:ext>
            </a:extLst>
          </p:cNvPr>
          <p:cNvSpPr txBox="1">
            <a:spLocks/>
          </p:cNvSpPr>
          <p:nvPr/>
        </p:nvSpPr>
        <p:spPr>
          <a:xfrm>
            <a:off x="2772586" y="365390"/>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Introduction</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sp>
        <p:nvSpPr>
          <p:cNvPr id="4" name="TextBox 3">
            <a:extLst>
              <a:ext uri="{FF2B5EF4-FFF2-40B4-BE49-F238E27FC236}">
                <a16:creationId xmlns:a16="http://schemas.microsoft.com/office/drawing/2014/main" id="{A994F337-5711-41CB-B2D6-5601F2ACE10E}"/>
              </a:ext>
            </a:extLst>
          </p:cNvPr>
          <p:cNvSpPr txBox="1"/>
          <p:nvPr/>
        </p:nvSpPr>
        <p:spPr>
          <a:xfrm>
            <a:off x="853053" y="1894513"/>
            <a:ext cx="5686908" cy="1354473"/>
          </a:xfrm>
          <a:prstGeom prst="rect">
            <a:avLst/>
          </a:prstGeom>
          <a:noFill/>
          <a:ln>
            <a:solidFill>
              <a:schemeClr val="tx2"/>
            </a:solidFill>
          </a:ln>
        </p:spPr>
        <p:txBody>
          <a:bodyPr wrap="square" rtlCol="0">
            <a:spAutoFit/>
          </a:bodyPr>
          <a:lstStyle/>
          <a:p>
            <a:pPr>
              <a:lnSpc>
                <a:spcPct val="150000"/>
              </a:lnSpc>
            </a:pPr>
            <a:r>
              <a:rPr lang="en-US" dirty="0">
                <a:solidFill>
                  <a:srgbClr val="0070C0"/>
                </a:solidFill>
                <a:latin typeface="Poppins" panose="00000500000000000000" pitchFamily="2" charset="0"/>
                <a:cs typeface="Poppins" panose="00000500000000000000" pitchFamily="2" charset="0"/>
              </a:rPr>
              <a:t>We created this website to practice frontend development skills using HTML, CSS, and Tailwind CSS, while building an online learning platform that provides diverse professional courses and training for skill development and certification.</a:t>
            </a:r>
          </a:p>
        </p:txBody>
      </p:sp>
      <p:pic>
        <p:nvPicPr>
          <p:cNvPr id="2050" name="Picture 2">
            <a:extLst>
              <a:ext uri="{FF2B5EF4-FFF2-40B4-BE49-F238E27FC236}">
                <a16:creationId xmlns:a16="http://schemas.microsoft.com/office/drawing/2014/main" id="{2CB18466-B70F-4960-B9DD-45314868F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31962">
            <a:off x="6556018" y="3697912"/>
            <a:ext cx="1878172" cy="57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6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33946" y="1232533"/>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t>3. Target Audience</a:t>
            </a:r>
            <a:b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br>
            <a:endParaRPr lang="km-KH" sz="1400" b="1" dirty="0">
              <a:solidFill>
                <a:schemeClr val="tx1"/>
              </a:solidFill>
              <a:latin typeface="Poppins" panose="020B060402020202020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78633" y="1314542"/>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3D4FB873-5D55-4A4C-A4A4-0F1F36989AB4}"/>
              </a:ext>
            </a:extLst>
          </p:cNvPr>
          <p:cNvSpPr txBox="1">
            <a:spLocks/>
          </p:cNvSpPr>
          <p:nvPr/>
        </p:nvSpPr>
        <p:spPr>
          <a:xfrm>
            <a:off x="2772586" y="365390"/>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Introduction</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sp>
        <p:nvSpPr>
          <p:cNvPr id="4" name="TextBox 3">
            <a:extLst>
              <a:ext uri="{FF2B5EF4-FFF2-40B4-BE49-F238E27FC236}">
                <a16:creationId xmlns:a16="http://schemas.microsoft.com/office/drawing/2014/main" id="{A994F337-5711-41CB-B2D6-5601F2ACE10E}"/>
              </a:ext>
            </a:extLst>
          </p:cNvPr>
          <p:cNvSpPr txBox="1"/>
          <p:nvPr/>
        </p:nvSpPr>
        <p:spPr>
          <a:xfrm>
            <a:off x="853053" y="1894513"/>
            <a:ext cx="4008507" cy="1998689"/>
          </a:xfrm>
          <a:prstGeom prst="rect">
            <a:avLst/>
          </a:prstGeom>
          <a:noFill/>
          <a:ln>
            <a:solidFill>
              <a:schemeClr val="tx2"/>
            </a:solidFill>
          </a:ln>
        </p:spPr>
        <p:txBody>
          <a:bodyPr wrap="square" rtlCol="0">
            <a:spAutoFit/>
          </a:bodyPr>
          <a:lstStyle/>
          <a:p>
            <a:pPr>
              <a:lnSpc>
                <a:spcPct val="150000"/>
              </a:lnSpc>
            </a:pPr>
            <a:r>
              <a:rPr lang="en-US" dirty="0">
                <a:solidFill>
                  <a:srgbClr val="0070C0"/>
                </a:solidFill>
              </a:rPr>
              <a:t>The website is designed for </a:t>
            </a:r>
            <a:r>
              <a:rPr lang="en-US" b="1" dirty="0">
                <a:solidFill>
                  <a:srgbClr val="0070C0"/>
                </a:solidFill>
              </a:rPr>
              <a:t>professionals, students, and lifelong learners</a:t>
            </a:r>
            <a:r>
              <a:rPr lang="en-US" dirty="0">
                <a:solidFill>
                  <a:srgbClr val="0070C0"/>
                </a:solidFill>
              </a:rPr>
              <a:t> who want to advance their careers through comprehensive online courses and certifications across multiple industries and skill areas in a user-friendly learning environment</a:t>
            </a:r>
            <a:r>
              <a:rPr lang="en-US" dirty="0">
                <a:solidFill>
                  <a:srgbClr val="0070C0"/>
                </a:solidFill>
                <a:latin typeface="Poppins" panose="020B0604020202020204" charset="0"/>
                <a:cs typeface="Poppins" panose="020B0604020202020204" charset="0"/>
              </a:rPr>
              <a:t>.</a:t>
            </a:r>
          </a:p>
        </p:txBody>
      </p:sp>
      <p:pic>
        <p:nvPicPr>
          <p:cNvPr id="3074" name="Picture 2">
            <a:extLst>
              <a:ext uri="{FF2B5EF4-FFF2-40B4-BE49-F238E27FC236}">
                <a16:creationId xmlns:a16="http://schemas.microsoft.com/office/drawing/2014/main" id="{B1C9AC9F-B121-452C-ACA5-BF23766FE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222" y="1314542"/>
            <a:ext cx="3599238" cy="301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99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33946" y="1232533"/>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t>4. Team Objective</a:t>
            </a:r>
            <a:br>
              <a:rPr lang="en-US" sz="1600" b="1" dirty="0">
                <a:solidFill>
                  <a:schemeClr val="accent2">
                    <a:lumMod val="50000"/>
                  </a:schemeClr>
                </a:solidFill>
                <a:latin typeface="Poppins" panose="020B0604020202020204" charset="0"/>
                <a:ea typeface="Nokora" panose="020B0606030804020204" pitchFamily="34" charset="0"/>
                <a:cs typeface="Nokora" panose="020B0606030804020204" pitchFamily="34" charset="0"/>
              </a:rPr>
            </a:br>
            <a:endParaRPr lang="km-KH" sz="1400" b="1" dirty="0">
              <a:solidFill>
                <a:schemeClr val="tx1"/>
              </a:solidFill>
              <a:latin typeface="Poppins" panose="020B060402020202020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78633" y="1314542"/>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3D4FB873-5D55-4A4C-A4A4-0F1F36989AB4}"/>
              </a:ext>
            </a:extLst>
          </p:cNvPr>
          <p:cNvSpPr txBox="1">
            <a:spLocks/>
          </p:cNvSpPr>
          <p:nvPr/>
        </p:nvSpPr>
        <p:spPr>
          <a:xfrm>
            <a:off x="2772586" y="365390"/>
            <a:ext cx="3708585"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Introduction</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sp>
        <p:nvSpPr>
          <p:cNvPr id="4" name="TextBox 3">
            <a:extLst>
              <a:ext uri="{FF2B5EF4-FFF2-40B4-BE49-F238E27FC236}">
                <a16:creationId xmlns:a16="http://schemas.microsoft.com/office/drawing/2014/main" id="{A994F337-5711-41CB-B2D6-5601F2ACE10E}"/>
              </a:ext>
            </a:extLst>
          </p:cNvPr>
          <p:cNvSpPr txBox="1"/>
          <p:nvPr/>
        </p:nvSpPr>
        <p:spPr>
          <a:xfrm>
            <a:off x="853053" y="1894513"/>
            <a:ext cx="4351407" cy="1352358"/>
          </a:xfrm>
          <a:prstGeom prst="rect">
            <a:avLst/>
          </a:prstGeom>
          <a:noFill/>
          <a:ln>
            <a:solidFill>
              <a:schemeClr val="tx2"/>
            </a:solidFill>
          </a:ln>
        </p:spPr>
        <p:txBody>
          <a:bodyPr wrap="square" rtlCol="0">
            <a:spAutoFit/>
          </a:bodyPr>
          <a:lstStyle/>
          <a:p>
            <a:pPr>
              <a:lnSpc>
                <a:spcPct val="150000"/>
              </a:lnSpc>
            </a:pPr>
            <a:r>
              <a:rPr lang="en-US" dirty="0">
                <a:solidFill>
                  <a:srgbClr val="0070C0"/>
                </a:solidFill>
              </a:rPr>
              <a:t>Our goal was to work together as a team to create a practical and meaningful online learning platform that provides comprehensive professional training and certification courses.</a:t>
            </a:r>
            <a:endParaRPr lang="en-US" dirty="0">
              <a:solidFill>
                <a:srgbClr val="0070C0"/>
              </a:solidFill>
              <a:latin typeface="Poppins" panose="020B0604020202020204" charset="0"/>
              <a:cs typeface="Poppins" panose="020B0604020202020204" charset="0"/>
            </a:endParaRPr>
          </a:p>
        </p:txBody>
      </p:sp>
      <p:pic>
        <p:nvPicPr>
          <p:cNvPr id="4098" name="Picture 2">
            <a:extLst>
              <a:ext uri="{FF2B5EF4-FFF2-40B4-BE49-F238E27FC236}">
                <a16:creationId xmlns:a16="http://schemas.microsoft.com/office/drawing/2014/main" id="{6EC8E363-CC99-4E27-AC09-4F224D392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095" y="1579433"/>
            <a:ext cx="3173222" cy="230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429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858052" y="1106578"/>
            <a:ext cx="3638054"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Nokora" panose="020B0606030804020204" pitchFamily="34" charset="0"/>
                <a:ea typeface="Nokora" panose="020B0606030804020204" pitchFamily="34" charset="0"/>
                <a:cs typeface="Nokora" panose="020B0606030804020204" pitchFamily="34" charset="0"/>
              </a:rPr>
              <a:t>  </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1. </a:t>
            </a:r>
            <a:r>
              <a:rPr lang="en-US" sz="1600" b="1">
                <a:solidFill>
                  <a:schemeClr val="accent2">
                    <a:lumMod val="50000"/>
                  </a:schemeClr>
                </a:solidFill>
                <a:latin typeface="Poppins" panose="020B0604020202020204" charset="0"/>
                <a:ea typeface="Nokora" panose="020B0606030804020204" pitchFamily="34" charset="0"/>
                <a:cs typeface="Poppins" panose="020B0604020202020204" charset="0"/>
              </a:rPr>
              <a:t>Onboarding &amp; Security</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 </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83632" y="1135950"/>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D28AD05F-32B1-420E-8F3D-F9488974E253}"/>
              </a:ext>
            </a:extLst>
          </p:cNvPr>
          <p:cNvSpPr txBox="1">
            <a:spLocks/>
          </p:cNvSpPr>
          <p:nvPr/>
        </p:nvSpPr>
        <p:spPr>
          <a:xfrm>
            <a:off x="2230028" y="332052"/>
            <a:ext cx="5064302"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Core Features – The User’s Journey</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6" name="Picture 5">
            <a:extLst>
              <a:ext uri="{FF2B5EF4-FFF2-40B4-BE49-F238E27FC236}">
                <a16:creationId xmlns:a16="http://schemas.microsoft.com/office/drawing/2014/main" id="{622128B6-F7E9-47A2-9CA1-7310581AC912}"/>
              </a:ext>
            </a:extLst>
          </p:cNvPr>
          <p:cNvPicPr>
            <a:picLocks noChangeAspect="1"/>
          </p:cNvPicPr>
          <p:nvPr/>
        </p:nvPicPr>
        <p:blipFill>
          <a:blip r:embed="rId4"/>
          <a:stretch>
            <a:fillRect/>
          </a:stretch>
        </p:blipFill>
        <p:spPr>
          <a:xfrm>
            <a:off x="799263" y="1588739"/>
            <a:ext cx="2415098" cy="2871137"/>
          </a:xfrm>
          <a:prstGeom prst="rect">
            <a:avLst/>
          </a:prstGeom>
        </p:spPr>
      </p:pic>
      <p:sp>
        <p:nvSpPr>
          <p:cNvPr id="21" name="Google Shape;689;p34">
            <a:extLst>
              <a:ext uri="{FF2B5EF4-FFF2-40B4-BE49-F238E27FC236}">
                <a16:creationId xmlns:a16="http://schemas.microsoft.com/office/drawing/2014/main" id="{11D17B98-55CC-41D1-B07A-0D257BAD9B8E}"/>
              </a:ext>
            </a:extLst>
          </p:cNvPr>
          <p:cNvSpPr txBox="1">
            <a:spLocks/>
          </p:cNvSpPr>
          <p:nvPr/>
        </p:nvSpPr>
        <p:spPr>
          <a:xfrm>
            <a:off x="683632" y="4449278"/>
            <a:ext cx="3638054" cy="426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gn="l"/>
            <a:r>
              <a:rPr lang="en-US" sz="1800" b="1">
                <a:latin typeface="Nokora" panose="020B0606030804020204" pitchFamily="34" charset="0"/>
                <a:ea typeface="Nokora" panose="020B0606030804020204" pitchFamily="34" charset="0"/>
                <a:cs typeface="Nokora" panose="020B0606030804020204" pitchFamily="34" charset="0"/>
              </a:rPr>
              <a:t>  </a:t>
            </a:r>
            <a:r>
              <a:rPr lang="en-US" sz="1400" b="1">
                <a:solidFill>
                  <a:schemeClr val="accent2">
                    <a:lumMod val="50000"/>
                  </a:schemeClr>
                </a:solidFill>
                <a:latin typeface="Poppins" panose="020B0604020202020204" charset="0"/>
                <a:ea typeface="Nokora" panose="020B0606030804020204" pitchFamily="34" charset="0"/>
                <a:cs typeface="Poppins" panose="020B0604020202020204" charset="0"/>
              </a:rPr>
              <a:t>Sign In or Create Account</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 </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pic>
        <p:nvPicPr>
          <p:cNvPr id="8" name="Picture 7">
            <a:extLst>
              <a:ext uri="{FF2B5EF4-FFF2-40B4-BE49-F238E27FC236}">
                <a16:creationId xmlns:a16="http://schemas.microsoft.com/office/drawing/2014/main" id="{8F2B5A86-55C7-4ACC-902D-89FAE86B7606}"/>
              </a:ext>
            </a:extLst>
          </p:cNvPr>
          <p:cNvPicPr>
            <a:picLocks noChangeAspect="1"/>
          </p:cNvPicPr>
          <p:nvPr/>
        </p:nvPicPr>
        <p:blipFill>
          <a:blip r:embed="rId5"/>
          <a:stretch>
            <a:fillRect/>
          </a:stretch>
        </p:blipFill>
        <p:spPr>
          <a:xfrm>
            <a:off x="3643614" y="1588739"/>
            <a:ext cx="2448229" cy="2871137"/>
          </a:xfrm>
          <a:prstGeom prst="rect">
            <a:avLst/>
          </a:prstGeom>
        </p:spPr>
      </p:pic>
      <p:sp>
        <p:nvSpPr>
          <p:cNvPr id="23" name="Google Shape;689;p34">
            <a:extLst>
              <a:ext uri="{FF2B5EF4-FFF2-40B4-BE49-F238E27FC236}">
                <a16:creationId xmlns:a16="http://schemas.microsoft.com/office/drawing/2014/main" id="{8B0C9611-25B9-4912-886D-2BD137902FA5}"/>
              </a:ext>
            </a:extLst>
          </p:cNvPr>
          <p:cNvSpPr txBox="1">
            <a:spLocks/>
          </p:cNvSpPr>
          <p:nvPr/>
        </p:nvSpPr>
        <p:spPr>
          <a:xfrm>
            <a:off x="4386952" y="4459876"/>
            <a:ext cx="1251527" cy="426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gn="l"/>
            <a:r>
              <a:rPr lang="en-US" sz="1800" b="1">
                <a:latin typeface="Nokora" panose="020B0606030804020204" pitchFamily="34" charset="0"/>
                <a:ea typeface="Nokora" panose="020B0606030804020204" pitchFamily="34" charset="0"/>
                <a:cs typeface="Nokora" panose="020B0606030804020204" pitchFamily="34" charset="0"/>
              </a:rPr>
              <a:t>  </a:t>
            </a:r>
            <a:r>
              <a:rPr lang="en-US" sz="1400" b="1">
                <a:solidFill>
                  <a:schemeClr val="accent2">
                    <a:lumMod val="50000"/>
                  </a:schemeClr>
                </a:solidFill>
                <a:latin typeface="Poppins" panose="020B0604020202020204" charset="0"/>
                <a:ea typeface="Nokora" panose="020B0606030804020204" pitchFamily="34" charset="0"/>
                <a:cs typeface="Poppins" panose="020B0604020202020204" charset="0"/>
              </a:rPr>
              <a:t>Sign In</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pic>
        <p:nvPicPr>
          <p:cNvPr id="9" name="Picture 8">
            <a:extLst>
              <a:ext uri="{FF2B5EF4-FFF2-40B4-BE49-F238E27FC236}">
                <a16:creationId xmlns:a16="http://schemas.microsoft.com/office/drawing/2014/main" id="{230E5BFC-8241-4CAA-BF51-85A6AD13808D}"/>
              </a:ext>
            </a:extLst>
          </p:cNvPr>
          <p:cNvPicPr>
            <a:picLocks noChangeAspect="1"/>
          </p:cNvPicPr>
          <p:nvPr/>
        </p:nvPicPr>
        <p:blipFill>
          <a:blip r:embed="rId6"/>
          <a:stretch>
            <a:fillRect/>
          </a:stretch>
        </p:blipFill>
        <p:spPr>
          <a:xfrm>
            <a:off x="6483228" y="1588739"/>
            <a:ext cx="2279772" cy="2860539"/>
          </a:xfrm>
          <a:prstGeom prst="rect">
            <a:avLst/>
          </a:prstGeom>
        </p:spPr>
      </p:pic>
      <p:sp>
        <p:nvSpPr>
          <p:cNvPr id="11" name="Rectangle 10">
            <a:extLst>
              <a:ext uri="{FF2B5EF4-FFF2-40B4-BE49-F238E27FC236}">
                <a16:creationId xmlns:a16="http://schemas.microsoft.com/office/drawing/2014/main" id="{1020723F-0CF6-420C-B3C6-E4D15B8BCF25}"/>
              </a:ext>
            </a:extLst>
          </p:cNvPr>
          <p:cNvSpPr/>
          <p:nvPr/>
        </p:nvSpPr>
        <p:spPr>
          <a:xfrm>
            <a:off x="6772085" y="4439634"/>
            <a:ext cx="1688283" cy="369332"/>
          </a:xfrm>
          <a:prstGeom prst="rect">
            <a:avLst/>
          </a:prstGeom>
        </p:spPr>
        <p:txBody>
          <a:bodyPr wrap="none">
            <a:spAutoFit/>
          </a:bodyPr>
          <a:lstStyle/>
          <a:p>
            <a:r>
              <a:rPr lang="en-US" b="1">
                <a:solidFill>
                  <a:schemeClr val="accent2">
                    <a:lumMod val="50000"/>
                  </a:schemeClr>
                </a:solidFill>
                <a:latin typeface="Poppins" panose="020B0604020202020204" charset="0"/>
                <a:ea typeface="Nokora" panose="020B0606030804020204" pitchFamily="34" charset="0"/>
                <a:cs typeface="Poppins" panose="020B0604020202020204" charset="0"/>
              </a:rPr>
              <a:t>Create Account</a:t>
            </a:r>
            <a:r>
              <a:rPr lang="en-US" sz="1800" b="1">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 </a:t>
            </a:r>
            <a:endParaRPr lang="en-US"/>
          </a:p>
        </p:txBody>
      </p:sp>
    </p:spTree>
    <p:extLst>
      <p:ext uri="{BB962C8B-B14F-4D97-AF65-F5344CB8AC3E}">
        <p14:creationId xmlns:p14="http://schemas.microsoft.com/office/powerpoint/2010/main" val="284326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914894" y="1014276"/>
            <a:ext cx="4224488" cy="426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Nokora" panose="020B0606030804020204" pitchFamily="34" charset="0"/>
                <a:ea typeface="Nokora" panose="020B0606030804020204" pitchFamily="34" charset="0"/>
                <a:cs typeface="Nokora" panose="020B0606030804020204" pitchFamily="34" charset="0"/>
              </a:rPr>
              <a:t>  </a:t>
            </a:r>
            <a:r>
              <a:rPr lang="en-US"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rPr>
              <a:t>2. </a:t>
            </a:r>
            <a:r>
              <a:rPr lang="en-US" sz="1600" b="1" dirty="0">
                <a:solidFill>
                  <a:schemeClr val="accent2">
                    <a:lumMod val="50000"/>
                  </a:schemeClr>
                </a:solidFill>
                <a:latin typeface="Poppins" panose="020B0604020202020204" charset="0"/>
                <a:ea typeface="Nokora" panose="020B0606030804020204" pitchFamily="34" charset="0"/>
                <a:cs typeface="Poppins" panose="020B0604020202020204" charset="0"/>
              </a:rPr>
              <a:t>Course Discovery Enrollment</a:t>
            </a:r>
            <a:endParaRPr lang="km-KH" sz="1800" b="1" dirty="0">
              <a:solidFill>
                <a:schemeClr val="accent2">
                  <a:lumMod val="50000"/>
                </a:schemeClr>
              </a:solidFill>
              <a:latin typeface="Nokora" panose="020B0606030804020204" pitchFamily="34" charset="0"/>
              <a:ea typeface="Nokora" panose="020B0606030804020204" pitchFamily="34" charset="0"/>
              <a:cs typeface="Nokora" panose="020B0606030804020204" pitchFamily="34" charset="0"/>
            </a:endParaRPr>
          </a:p>
        </p:txBody>
      </p:sp>
      <p:sp>
        <p:nvSpPr>
          <p:cNvPr id="694" name="Google Shape;694;p34"/>
          <p:cNvSpPr/>
          <p:nvPr/>
        </p:nvSpPr>
        <p:spPr>
          <a:xfrm>
            <a:off x="1648896" y="332102"/>
            <a:ext cx="5846209" cy="357900"/>
          </a:xfrm>
          <a:prstGeom prst="roundRect">
            <a:avLst>
              <a:gd name="adj" fmla="val 34980"/>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endParaRPr lang="en-US" sz="1200" b="1" dirty="0">
              <a:solidFill>
                <a:schemeClr val="dk2"/>
              </a:solidFill>
              <a:latin typeface="Khmer OS" panose="02000500000000020004" pitchFamily="2" charset="0"/>
              <a:ea typeface="Krona One"/>
              <a:cs typeface="Khmer OS" panose="02000500000000020004" pitchFamily="2" charset="0"/>
              <a:sym typeface="Krona One"/>
            </a:endParaRPr>
          </a:p>
        </p:txBody>
      </p:sp>
      <p:grpSp>
        <p:nvGrpSpPr>
          <p:cNvPr id="697" name="Google Shape;697;p34"/>
          <p:cNvGrpSpPr/>
          <p:nvPr/>
        </p:nvGrpSpPr>
        <p:grpSpPr>
          <a:xfrm>
            <a:off x="7733017" y="332052"/>
            <a:ext cx="807300" cy="357900"/>
            <a:chOff x="635421" y="421700"/>
            <a:chExt cx="807300" cy="357900"/>
          </a:xfrm>
        </p:grpSpPr>
        <p:sp>
          <p:nvSpPr>
            <p:cNvPr id="698" name="Google Shape;698;p34"/>
            <p:cNvSpPr/>
            <p:nvPr/>
          </p:nvSpPr>
          <p:spPr>
            <a:xfrm>
              <a:off x="635421" y="421700"/>
              <a:ext cx="807300" cy="357900"/>
            </a:xfrm>
            <a:prstGeom prst="roundRect">
              <a:avLst>
                <a:gd name="adj" fmla="val 29303"/>
              </a:avLst>
            </a:prstGeom>
            <a:solidFill>
              <a:schemeClr val="lt1"/>
            </a:solidFill>
            <a:ln>
              <a:noFill/>
            </a:ln>
            <a:effectLst>
              <a:outerShdw blurRad="214313" dist="57150" dir="5400000" algn="bl" rotWithShape="0">
                <a:schemeClr val="dk2">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42562" y="518354"/>
              <a:ext cx="164679" cy="164679"/>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965384" y="518354"/>
              <a:ext cx="164207" cy="164679"/>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1187739" y="516001"/>
              <a:ext cx="199125" cy="16939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38;p63"/>
          <p:cNvGrpSpPr/>
          <p:nvPr/>
        </p:nvGrpSpPr>
        <p:grpSpPr>
          <a:xfrm>
            <a:off x="683632" y="1135950"/>
            <a:ext cx="174420" cy="183903"/>
            <a:chOff x="4854075" y="2527625"/>
            <a:chExt cx="56000" cy="59050"/>
          </a:xfrm>
        </p:grpSpPr>
        <p:sp>
          <p:nvSpPr>
            <p:cNvPr id="34" name="Google Shape;1139;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40;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2B8A93FE-0B7B-45BE-8BB2-1C91690B6CBB}"/>
              </a:ext>
            </a:extLst>
          </p:cNvPr>
          <p:cNvPicPr>
            <a:picLocks noChangeAspect="1"/>
          </p:cNvPicPr>
          <p:nvPr/>
        </p:nvPicPr>
        <p:blipFill>
          <a:blip r:embed="rId3"/>
          <a:stretch>
            <a:fillRect/>
          </a:stretch>
        </p:blipFill>
        <p:spPr>
          <a:xfrm>
            <a:off x="603683" y="163281"/>
            <a:ext cx="917058" cy="917058"/>
          </a:xfrm>
          <a:prstGeom prst="rect">
            <a:avLst/>
          </a:prstGeom>
        </p:spPr>
      </p:pic>
      <p:sp>
        <p:nvSpPr>
          <p:cNvPr id="15" name="Google Shape;675;p33">
            <a:extLst>
              <a:ext uri="{FF2B5EF4-FFF2-40B4-BE49-F238E27FC236}">
                <a16:creationId xmlns:a16="http://schemas.microsoft.com/office/drawing/2014/main" id="{D28AD05F-32B1-420E-8F3D-F9488974E253}"/>
              </a:ext>
            </a:extLst>
          </p:cNvPr>
          <p:cNvSpPr txBox="1">
            <a:spLocks/>
          </p:cNvSpPr>
          <p:nvPr/>
        </p:nvSpPr>
        <p:spPr>
          <a:xfrm>
            <a:off x="2230028" y="332052"/>
            <a:ext cx="5064302" cy="42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Krona One"/>
              <a:buNone/>
              <a:defRPr sz="3000" b="0" i="0" u="none" strike="noStrike" cap="none">
                <a:solidFill>
                  <a:schemeClr val="dk2"/>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2pPr>
            <a:lvl3pPr marR="0" lvl="2"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3pPr>
            <a:lvl4pPr marR="0" lvl="3"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4pPr>
            <a:lvl5pPr marR="0" lvl="4"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5pPr>
            <a:lvl6pPr marR="0" lvl="5"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6pPr>
            <a:lvl7pPr marR="0" lvl="6"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7pPr>
            <a:lvl8pPr marR="0" lvl="7"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8pPr>
            <a:lvl9pPr marR="0" lvl="8" algn="ctr" rtl="0">
              <a:lnSpc>
                <a:spcPct val="100000"/>
              </a:lnSpc>
              <a:spcBef>
                <a:spcPts val="0"/>
              </a:spcBef>
              <a:spcAft>
                <a:spcPts val="0"/>
              </a:spcAft>
              <a:buClr>
                <a:schemeClr val="dk2"/>
              </a:buClr>
              <a:buSzPts val="3500"/>
              <a:buFont typeface="Poppins"/>
              <a:buNone/>
              <a:defRPr sz="3500" b="1" i="0" u="none" strike="noStrike" cap="none">
                <a:solidFill>
                  <a:schemeClr val="dk2"/>
                </a:solidFill>
                <a:latin typeface="Poppins"/>
                <a:ea typeface="Poppins"/>
                <a:cs typeface="Poppins"/>
                <a:sym typeface="Poppins"/>
              </a:defRPr>
            </a:lvl9pPr>
          </a:lstStyle>
          <a:p>
            <a:pPr>
              <a:lnSpc>
                <a:spcPct val="150000"/>
              </a:lnSpc>
            </a:pPr>
            <a:r>
              <a:rPr lang="en-US" sz="2000" b="1">
                <a:solidFill>
                  <a:schemeClr val="accent2">
                    <a:lumMod val="50000"/>
                  </a:schemeClr>
                </a:solidFill>
                <a:latin typeface="Poppins" panose="020B0604020202020204" charset="0"/>
                <a:ea typeface="Nokora" panose="020B0606030804020204" pitchFamily="34" charset="0"/>
                <a:cs typeface="Poppins" panose="020B0604020202020204" charset="0"/>
              </a:rPr>
              <a:t>Core Features – The User’s Journey</a:t>
            </a:r>
            <a:endParaRPr lang="en-US" sz="2000" b="1" dirty="0">
              <a:solidFill>
                <a:schemeClr val="accent2">
                  <a:lumMod val="50000"/>
                </a:schemeClr>
              </a:solidFill>
              <a:latin typeface="Poppins" panose="020B0604020202020204" charset="0"/>
              <a:ea typeface="Nokora" panose="020B0606030804020204" pitchFamily="34" charset="0"/>
              <a:cs typeface="Poppins" panose="020B0604020202020204" charset="0"/>
            </a:endParaRPr>
          </a:p>
        </p:txBody>
      </p:sp>
      <p:pic>
        <p:nvPicPr>
          <p:cNvPr id="3" name="Picture 2">
            <a:extLst>
              <a:ext uri="{FF2B5EF4-FFF2-40B4-BE49-F238E27FC236}">
                <a16:creationId xmlns:a16="http://schemas.microsoft.com/office/drawing/2014/main" id="{B42CA2C9-C5A6-4914-A378-98AFFD18D845}"/>
              </a:ext>
            </a:extLst>
          </p:cNvPr>
          <p:cNvPicPr>
            <a:picLocks noChangeAspect="1"/>
          </p:cNvPicPr>
          <p:nvPr/>
        </p:nvPicPr>
        <p:blipFill>
          <a:blip r:embed="rId4"/>
          <a:stretch>
            <a:fillRect/>
          </a:stretch>
        </p:blipFill>
        <p:spPr>
          <a:xfrm>
            <a:off x="1399058" y="1551321"/>
            <a:ext cx="6213322" cy="3191714"/>
          </a:xfrm>
          <a:prstGeom prst="rect">
            <a:avLst/>
          </a:prstGeom>
        </p:spPr>
      </p:pic>
    </p:spTree>
    <p:extLst>
      <p:ext uri="{BB962C8B-B14F-4D97-AF65-F5344CB8AC3E}">
        <p14:creationId xmlns:p14="http://schemas.microsoft.com/office/powerpoint/2010/main" val="42611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spital Website Project Proposal by Slidesgo">
  <a:themeElements>
    <a:clrScheme name="Simple Light">
      <a:dk1>
        <a:srgbClr val="333333"/>
      </a:dk1>
      <a:lt1>
        <a:srgbClr val="FFFFFF"/>
      </a:lt1>
      <a:dk2>
        <a:srgbClr val="2D67E0"/>
      </a:dk2>
      <a:lt2>
        <a:srgbClr val="B9D0FF"/>
      </a:lt2>
      <a:accent1>
        <a:srgbClr val="DDE9FF"/>
      </a:accent1>
      <a:accent2>
        <a:srgbClr val="E9F3F9"/>
      </a:accent2>
      <a:accent3>
        <a:srgbClr val="E0584C"/>
      </a:accent3>
      <a:accent4>
        <a:srgbClr val="EAB1B2"/>
      </a:accent4>
      <a:accent5>
        <a:srgbClr val="5DD1B7"/>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7288</TotalTime>
  <Words>352</Words>
  <Application>Microsoft Office PowerPoint</Application>
  <PresentationFormat>On-screen Show (16:9)</PresentationFormat>
  <Paragraphs>50</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Khmer OS</vt:lpstr>
      <vt:lpstr>Nokora</vt:lpstr>
      <vt:lpstr>Open Sauce</vt:lpstr>
      <vt:lpstr>Poppins</vt:lpstr>
      <vt:lpstr>DM Sans</vt:lpstr>
      <vt:lpstr>Krona One</vt:lpstr>
      <vt:lpstr>Arial</vt:lpstr>
      <vt:lpstr>Open Sauce Bold</vt:lpstr>
      <vt:lpstr>Eastman Grotesque Bold</vt:lpstr>
      <vt:lpstr>Hospital Website Project Proposal by Slidesgo</vt:lpstr>
      <vt:lpstr>PowerPoint Presentation</vt:lpstr>
      <vt:lpstr>PowerPoint Presentation</vt:lpstr>
      <vt:lpstr> </vt:lpstr>
      <vt:lpstr>1. Project Name and Type </vt:lpstr>
      <vt:lpstr>2. Purpose </vt:lpstr>
      <vt:lpstr>3. Target Audience </vt:lpstr>
      <vt:lpstr>4. Team Objective </vt:lpstr>
      <vt:lpstr>  1. Onboarding &amp; Security </vt:lpstr>
      <vt:lpstr>  2. Course Discovery Enrollment</vt:lpstr>
      <vt:lpstr>  2.1. Enrollment</vt:lpstr>
      <vt:lpstr>  3. Responsive</vt:lpstr>
      <vt:lpstr>  3.  Light Mode                                                                 Dark Mode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វគ្គសិក្សាសាកល្បងចំនួន​ ២សប្តាហ៍  HTML + CSS</dc:title>
  <dc:creator>USER</dc:creator>
  <cp:lastModifiedBy>CHHORN SEAVLENG</cp:lastModifiedBy>
  <cp:revision>280</cp:revision>
  <dcterms:modified xsi:type="dcterms:W3CDTF">2025-08-01T13:09:23Z</dcterms:modified>
</cp:coreProperties>
</file>